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9.xml" ContentType="application/vnd.openxmlformats-officedocument.theme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10.xml" ContentType="application/vnd.openxmlformats-officedocument.theme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1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  <p:sldMasterId id="2147483752" r:id="rId9"/>
    <p:sldMasterId id="2147483765" r:id="rId10"/>
    <p:sldMasterId id="2147483778" r:id="rId11"/>
    <p:sldMasterId id="2147483791" r:id="rId12"/>
  </p:sldMasterIdLst>
  <p:notesMasterIdLst>
    <p:notesMasterId r:id="rId23"/>
  </p:notes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</p:sldIdLst>
  <p:sldSz cx="12188825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9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BE4DDE-4D38-4783-BC1B-6EA59ECE10B7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A4EEF772-52BF-4048-BDB1-A2125245C3B0}">
      <dgm:prSet phldrT="[Text]"/>
      <dgm:spPr/>
      <dgm:t>
        <a:bodyPr rtlCol="0"/>
        <a:lstStyle/>
        <a:p>
          <a:pPr rtl="0"/>
          <a:r>
            <a:rPr lang="fr" dirty="0"/>
            <a:t>Faire les courses</a:t>
          </a:r>
        </a:p>
      </dgm:t>
    </dgm:pt>
    <dgm:pt modelId="{DB2D4765-440D-4277-BF86-C02782D3A3C6}" type="parTrans" cxnId="{2EF5E0CD-5853-4CDC-B437-83E383AA7095}">
      <dgm:prSet/>
      <dgm:spPr/>
      <dgm:t>
        <a:bodyPr rtlCol="0"/>
        <a:lstStyle/>
        <a:p>
          <a:pPr rtl="0"/>
          <a:endParaRPr lang="en-US"/>
        </a:p>
      </dgm:t>
    </dgm:pt>
    <dgm:pt modelId="{2F5EA1B7-608D-4C38-AB55-7EB855BD551C}" type="sibTrans" cxnId="{2EF5E0CD-5853-4CDC-B437-83E383AA7095}">
      <dgm:prSet/>
      <dgm:spPr/>
      <dgm:t>
        <a:bodyPr rtlCol="0"/>
        <a:lstStyle/>
        <a:p>
          <a:pPr rtl="0"/>
          <a:endParaRPr lang="en-US"/>
        </a:p>
      </dgm:t>
    </dgm:pt>
    <dgm:pt modelId="{E9D93D53-478D-44BE-A628-D047F0BBFC55}">
      <dgm:prSet phldrT="[Text]"/>
      <dgm:spPr/>
      <dgm:t>
        <a:bodyPr rtlCol="0"/>
        <a:lstStyle/>
        <a:p>
          <a:pPr rtl="0"/>
          <a:r>
            <a:rPr lang="fr" dirty="0"/>
            <a:t>Enregister ses aliments</a:t>
          </a:r>
        </a:p>
      </dgm:t>
    </dgm:pt>
    <dgm:pt modelId="{5306C3DC-5838-45C7-833C-55A656AF303A}" type="parTrans" cxnId="{B2F4E668-4AE4-41FB-A4F3-93720753AA29}">
      <dgm:prSet/>
      <dgm:spPr/>
      <dgm:t>
        <a:bodyPr rtlCol="0"/>
        <a:lstStyle/>
        <a:p>
          <a:pPr rtl="0"/>
          <a:endParaRPr lang="en-US"/>
        </a:p>
      </dgm:t>
    </dgm:pt>
    <dgm:pt modelId="{4DE2B7A7-4A62-423B-B636-C0A5E11346D9}" type="sibTrans" cxnId="{B2F4E668-4AE4-41FB-A4F3-93720753AA29}">
      <dgm:prSet/>
      <dgm:spPr/>
      <dgm:t>
        <a:bodyPr rtlCol="0"/>
        <a:lstStyle/>
        <a:p>
          <a:pPr rtl="0"/>
          <a:endParaRPr lang="en-US"/>
        </a:p>
      </dgm:t>
    </dgm:pt>
    <dgm:pt modelId="{726ADFD0-1C3F-4672-A857-5D8293A86026}">
      <dgm:prSet phldrT="[Text]"/>
      <dgm:spPr/>
      <dgm:t>
        <a:bodyPr rtlCol="0"/>
        <a:lstStyle/>
        <a:p>
          <a:pPr rtl="0"/>
          <a:r>
            <a:rPr lang="fr" dirty="0"/>
            <a:t>Découvrir les recettes proposées</a:t>
          </a:r>
        </a:p>
      </dgm:t>
    </dgm:pt>
    <dgm:pt modelId="{D9CBF4EA-EBB8-4367-A9CE-DEADF5683218}" type="parTrans" cxnId="{D9D8ACAD-1184-47DE-85D4-142EA083E412}">
      <dgm:prSet/>
      <dgm:spPr/>
      <dgm:t>
        <a:bodyPr rtlCol="0"/>
        <a:lstStyle/>
        <a:p>
          <a:pPr rtl="0"/>
          <a:endParaRPr lang="en-US"/>
        </a:p>
      </dgm:t>
    </dgm:pt>
    <dgm:pt modelId="{CADDA2AF-B303-49D1-9045-838AD79CA83D}" type="sibTrans" cxnId="{D9D8ACAD-1184-47DE-85D4-142EA083E412}">
      <dgm:prSet/>
      <dgm:spPr/>
      <dgm:t>
        <a:bodyPr rtlCol="0"/>
        <a:lstStyle/>
        <a:p>
          <a:pPr rtl="0"/>
          <a:endParaRPr lang="en-US"/>
        </a:p>
      </dgm:t>
    </dgm:pt>
    <dgm:pt modelId="{39E3A700-C322-4EED-9BB3-7E0CEBE41FD2}">
      <dgm:prSet phldrT="[Text]"/>
      <dgm:spPr/>
      <dgm:t>
        <a:bodyPr rtlCol="0"/>
        <a:lstStyle/>
        <a:p>
          <a:pPr rtl="0"/>
          <a:r>
            <a:rPr lang="fr" dirty="0"/>
            <a:t>Choisir </a:t>
          </a:r>
        </a:p>
      </dgm:t>
    </dgm:pt>
    <dgm:pt modelId="{41774716-5AB6-4AE7-A398-95DD78875D0E}" type="parTrans" cxnId="{4737E989-8E54-4F5E-875D-6E4B0CD28674}">
      <dgm:prSet/>
      <dgm:spPr/>
      <dgm:t>
        <a:bodyPr rtlCol="0"/>
        <a:lstStyle/>
        <a:p>
          <a:pPr rtl="0"/>
          <a:endParaRPr lang="en-US"/>
        </a:p>
      </dgm:t>
    </dgm:pt>
    <dgm:pt modelId="{0EA70E27-23AC-4A4B-BB99-F7590A690806}" type="sibTrans" cxnId="{4737E989-8E54-4F5E-875D-6E4B0CD28674}">
      <dgm:prSet/>
      <dgm:spPr/>
      <dgm:t>
        <a:bodyPr rtlCol="0"/>
        <a:lstStyle/>
        <a:p>
          <a:pPr rtl="0"/>
          <a:endParaRPr lang="en-US"/>
        </a:p>
      </dgm:t>
    </dgm:pt>
    <dgm:pt modelId="{600B1B5E-069D-4C13-96FD-9E4CC592FD8E}">
      <dgm:prSet phldrT="[Text]"/>
      <dgm:spPr/>
      <dgm:t>
        <a:bodyPr rtlCol="0"/>
        <a:lstStyle/>
        <a:p>
          <a:pPr rtl="0"/>
          <a:r>
            <a:rPr lang="fr" dirty="0"/>
            <a:t>Cuisiner</a:t>
          </a:r>
        </a:p>
      </dgm:t>
    </dgm:pt>
    <dgm:pt modelId="{9AA9E2D5-1C9E-423C-B830-C007223D075D}" type="parTrans" cxnId="{9EFA8D06-137A-461A-B0F7-DA2D219C2D0D}">
      <dgm:prSet/>
      <dgm:spPr/>
      <dgm:t>
        <a:bodyPr rtlCol="0"/>
        <a:lstStyle/>
        <a:p>
          <a:pPr rtl="0"/>
          <a:endParaRPr lang="en-US"/>
        </a:p>
      </dgm:t>
    </dgm:pt>
    <dgm:pt modelId="{AB7695D1-54B2-4E09-9B26-F376C3B3DB56}" type="sibTrans" cxnId="{9EFA8D06-137A-461A-B0F7-DA2D219C2D0D}">
      <dgm:prSet/>
      <dgm:spPr/>
      <dgm:t>
        <a:bodyPr rtlCol="0"/>
        <a:lstStyle/>
        <a:p>
          <a:pPr rtl="0"/>
          <a:endParaRPr lang="en-US"/>
        </a:p>
      </dgm:t>
    </dgm:pt>
    <dgm:pt modelId="{BB12CCC1-197F-458B-879B-7351C14BE0A7}" type="pres">
      <dgm:prSet presAssocID="{F5BE4DDE-4D38-4783-BC1B-6EA59ECE10B7}" presName="cycle" presStyleCnt="0">
        <dgm:presLayoutVars>
          <dgm:dir/>
          <dgm:resizeHandles val="exact"/>
        </dgm:presLayoutVars>
      </dgm:prSet>
      <dgm:spPr/>
    </dgm:pt>
    <dgm:pt modelId="{1DD996AD-23D7-4333-87D3-FDDD730AEB7C}" type="pres">
      <dgm:prSet presAssocID="{A4EEF772-52BF-4048-BDB1-A2125245C3B0}" presName="node" presStyleLbl="node1" presStyleIdx="0" presStyleCnt="5">
        <dgm:presLayoutVars>
          <dgm:bulletEnabled val="1"/>
        </dgm:presLayoutVars>
      </dgm:prSet>
      <dgm:spPr/>
    </dgm:pt>
    <dgm:pt modelId="{FEB89E35-15DC-49BD-A640-CD694FC4552C}" type="pres">
      <dgm:prSet presAssocID="{2F5EA1B7-608D-4C38-AB55-7EB855BD551C}" presName="sibTrans" presStyleLbl="sibTrans2D1" presStyleIdx="0" presStyleCnt="5"/>
      <dgm:spPr/>
    </dgm:pt>
    <dgm:pt modelId="{0C7FDA4E-2685-4F98-8380-B2E09847B6DF}" type="pres">
      <dgm:prSet presAssocID="{2F5EA1B7-608D-4C38-AB55-7EB855BD551C}" presName="connectorText" presStyleLbl="sibTrans2D1" presStyleIdx="0" presStyleCnt="5"/>
      <dgm:spPr/>
    </dgm:pt>
    <dgm:pt modelId="{731E91E2-42C6-437F-BA00-964CCBF2643B}" type="pres">
      <dgm:prSet presAssocID="{E9D93D53-478D-44BE-A628-D047F0BBFC55}" presName="node" presStyleLbl="node1" presStyleIdx="1" presStyleCnt="5">
        <dgm:presLayoutVars>
          <dgm:bulletEnabled val="1"/>
        </dgm:presLayoutVars>
      </dgm:prSet>
      <dgm:spPr/>
    </dgm:pt>
    <dgm:pt modelId="{FB2199B6-388E-4F6F-B6B2-327C700FE261}" type="pres">
      <dgm:prSet presAssocID="{4DE2B7A7-4A62-423B-B636-C0A5E11346D9}" presName="sibTrans" presStyleLbl="sibTrans2D1" presStyleIdx="1" presStyleCnt="5"/>
      <dgm:spPr/>
    </dgm:pt>
    <dgm:pt modelId="{BFE57C74-3054-4F0D-8DD9-F47E8297AC00}" type="pres">
      <dgm:prSet presAssocID="{4DE2B7A7-4A62-423B-B636-C0A5E11346D9}" presName="connectorText" presStyleLbl="sibTrans2D1" presStyleIdx="1" presStyleCnt="5"/>
      <dgm:spPr/>
    </dgm:pt>
    <dgm:pt modelId="{D6FA10C2-853E-453C-9874-757A3702FE4F}" type="pres">
      <dgm:prSet presAssocID="{726ADFD0-1C3F-4672-A857-5D8293A86026}" presName="node" presStyleLbl="node1" presStyleIdx="2" presStyleCnt="5">
        <dgm:presLayoutVars>
          <dgm:bulletEnabled val="1"/>
        </dgm:presLayoutVars>
      </dgm:prSet>
      <dgm:spPr/>
    </dgm:pt>
    <dgm:pt modelId="{A474AD37-CA7D-402C-AD94-AEEA933A97AD}" type="pres">
      <dgm:prSet presAssocID="{CADDA2AF-B303-49D1-9045-838AD79CA83D}" presName="sibTrans" presStyleLbl="sibTrans2D1" presStyleIdx="2" presStyleCnt="5"/>
      <dgm:spPr/>
    </dgm:pt>
    <dgm:pt modelId="{A818083A-51FE-4141-9658-D23AB7FCCC1F}" type="pres">
      <dgm:prSet presAssocID="{CADDA2AF-B303-49D1-9045-838AD79CA83D}" presName="connectorText" presStyleLbl="sibTrans2D1" presStyleIdx="2" presStyleCnt="5"/>
      <dgm:spPr/>
    </dgm:pt>
    <dgm:pt modelId="{B5C0A546-4A34-4B8E-BF33-5866D63CB48B}" type="pres">
      <dgm:prSet presAssocID="{39E3A700-C322-4EED-9BB3-7E0CEBE41FD2}" presName="node" presStyleLbl="node1" presStyleIdx="3" presStyleCnt="5">
        <dgm:presLayoutVars>
          <dgm:bulletEnabled val="1"/>
        </dgm:presLayoutVars>
      </dgm:prSet>
      <dgm:spPr/>
    </dgm:pt>
    <dgm:pt modelId="{69E4597E-325F-40E6-8834-50FF816777D8}" type="pres">
      <dgm:prSet presAssocID="{0EA70E27-23AC-4A4B-BB99-F7590A690806}" presName="sibTrans" presStyleLbl="sibTrans2D1" presStyleIdx="3" presStyleCnt="5"/>
      <dgm:spPr/>
    </dgm:pt>
    <dgm:pt modelId="{70120B93-6DBC-401A-BFD7-993CE723D428}" type="pres">
      <dgm:prSet presAssocID="{0EA70E27-23AC-4A4B-BB99-F7590A690806}" presName="connectorText" presStyleLbl="sibTrans2D1" presStyleIdx="3" presStyleCnt="5"/>
      <dgm:spPr/>
    </dgm:pt>
    <dgm:pt modelId="{2718F14A-7E5B-40FB-AE5D-9FE1D47D646A}" type="pres">
      <dgm:prSet presAssocID="{600B1B5E-069D-4C13-96FD-9E4CC592FD8E}" presName="node" presStyleLbl="node1" presStyleIdx="4" presStyleCnt="5">
        <dgm:presLayoutVars>
          <dgm:bulletEnabled val="1"/>
        </dgm:presLayoutVars>
      </dgm:prSet>
      <dgm:spPr/>
    </dgm:pt>
    <dgm:pt modelId="{D3AFCD88-DED7-48DF-9104-6BAA8703AAC1}" type="pres">
      <dgm:prSet presAssocID="{AB7695D1-54B2-4E09-9B26-F376C3B3DB56}" presName="sibTrans" presStyleLbl="sibTrans2D1" presStyleIdx="4" presStyleCnt="5"/>
      <dgm:spPr/>
    </dgm:pt>
    <dgm:pt modelId="{B6851C0A-DDED-4CBC-922D-7E202CC605AC}" type="pres">
      <dgm:prSet presAssocID="{AB7695D1-54B2-4E09-9B26-F376C3B3DB56}" presName="connectorText" presStyleLbl="sibTrans2D1" presStyleIdx="4" presStyleCnt="5"/>
      <dgm:spPr/>
    </dgm:pt>
  </dgm:ptLst>
  <dgm:cxnLst>
    <dgm:cxn modelId="{9EFA8D06-137A-461A-B0F7-DA2D219C2D0D}" srcId="{F5BE4DDE-4D38-4783-BC1B-6EA59ECE10B7}" destId="{600B1B5E-069D-4C13-96FD-9E4CC592FD8E}" srcOrd="4" destOrd="0" parTransId="{9AA9E2D5-1C9E-423C-B830-C007223D075D}" sibTransId="{AB7695D1-54B2-4E09-9B26-F376C3B3DB56}"/>
    <dgm:cxn modelId="{90D4B70C-3FDF-434A-8EE6-278DA9CC0FD1}" type="presOf" srcId="{726ADFD0-1C3F-4672-A857-5D8293A86026}" destId="{D6FA10C2-853E-453C-9874-757A3702FE4F}" srcOrd="0" destOrd="0" presId="urn:microsoft.com/office/officeart/2005/8/layout/cycle2"/>
    <dgm:cxn modelId="{C2F82416-0561-4FC2-A098-882F694A57C6}" type="presOf" srcId="{AB7695D1-54B2-4E09-9B26-F376C3B3DB56}" destId="{B6851C0A-DDED-4CBC-922D-7E202CC605AC}" srcOrd="1" destOrd="0" presId="urn:microsoft.com/office/officeart/2005/8/layout/cycle2"/>
    <dgm:cxn modelId="{F5B44C16-6682-4668-855D-0FDB9FC9ACC8}" type="presOf" srcId="{F5BE4DDE-4D38-4783-BC1B-6EA59ECE10B7}" destId="{BB12CCC1-197F-458B-879B-7351C14BE0A7}" srcOrd="0" destOrd="0" presId="urn:microsoft.com/office/officeart/2005/8/layout/cycle2"/>
    <dgm:cxn modelId="{861DC832-ACA8-4CAA-B26E-985091452A78}" type="presOf" srcId="{E9D93D53-478D-44BE-A628-D047F0BBFC55}" destId="{731E91E2-42C6-437F-BA00-964CCBF2643B}" srcOrd="0" destOrd="0" presId="urn:microsoft.com/office/officeart/2005/8/layout/cycle2"/>
    <dgm:cxn modelId="{D8A46E36-0279-4108-B1AD-3CD3883A1C73}" type="presOf" srcId="{2F5EA1B7-608D-4C38-AB55-7EB855BD551C}" destId="{FEB89E35-15DC-49BD-A640-CD694FC4552C}" srcOrd="0" destOrd="0" presId="urn:microsoft.com/office/officeart/2005/8/layout/cycle2"/>
    <dgm:cxn modelId="{69FA5746-AD3D-4FA1-97F2-0E0D311BA23B}" type="presOf" srcId="{4DE2B7A7-4A62-423B-B636-C0A5E11346D9}" destId="{FB2199B6-388E-4F6F-B6B2-327C700FE261}" srcOrd="0" destOrd="0" presId="urn:microsoft.com/office/officeart/2005/8/layout/cycle2"/>
    <dgm:cxn modelId="{B2F4E668-4AE4-41FB-A4F3-93720753AA29}" srcId="{F5BE4DDE-4D38-4783-BC1B-6EA59ECE10B7}" destId="{E9D93D53-478D-44BE-A628-D047F0BBFC55}" srcOrd="1" destOrd="0" parTransId="{5306C3DC-5838-45C7-833C-55A656AF303A}" sibTransId="{4DE2B7A7-4A62-423B-B636-C0A5E11346D9}"/>
    <dgm:cxn modelId="{7116F080-3F66-4712-B2A8-43C6BAF2E3A7}" type="presOf" srcId="{0EA70E27-23AC-4A4B-BB99-F7590A690806}" destId="{70120B93-6DBC-401A-BFD7-993CE723D428}" srcOrd="1" destOrd="0" presId="urn:microsoft.com/office/officeart/2005/8/layout/cycle2"/>
    <dgm:cxn modelId="{98DBD283-8CF2-42A7-80C7-D7C90BC34976}" type="presOf" srcId="{600B1B5E-069D-4C13-96FD-9E4CC592FD8E}" destId="{2718F14A-7E5B-40FB-AE5D-9FE1D47D646A}" srcOrd="0" destOrd="0" presId="urn:microsoft.com/office/officeart/2005/8/layout/cycle2"/>
    <dgm:cxn modelId="{D2FF9B88-6A60-4F5C-8940-79CC18157747}" type="presOf" srcId="{39E3A700-C322-4EED-9BB3-7E0CEBE41FD2}" destId="{B5C0A546-4A34-4B8E-BF33-5866D63CB48B}" srcOrd="0" destOrd="0" presId="urn:microsoft.com/office/officeart/2005/8/layout/cycle2"/>
    <dgm:cxn modelId="{4737E989-8E54-4F5E-875D-6E4B0CD28674}" srcId="{F5BE4DDE-4D38-4783-BC1B-6EA59ECE10B7}" destId="{39E3A700-C322-4EED-9BB3-7E0CEBE41FD2}" srcOrd="3" destOrd="0" parTransId="{41774716-5AB6-4AE7-A398-95DD78875D0E}" sibTransId="{0EA70E27-23AC-4A4B-BB99-F7590A690806}"/>
    <dgm:cxn modelId="{1652398C-B1B0-4DEE-B934-81253D89743B}" type="presOf" srcId="{AB7695D1-54B2-4E09-9B26-F376C3B3DB56}" destId="{D3AFCD88-DED7-48DF-9104-6BAA8703AAC1}" srcOrd="0" destOrd="0" presId="urn:microsoft.com/office/officeart/2005/8/layout/cycle2"/>
    <dgm:cxn modelId="{CC272A8D-0CAB-4E58-9327-EBBB370AA47A}" type="presOf" srcId="{4DE2B7A7-4A62-423B-B636-C0A5E11346D9}" destId="{BFE57C74-3054-4F0D-8DD9-F47E8297AC00}" srcOrd="1" destOrd="0" presId="urn:microsoft.com/office/officeart/2005/8/layout/cycle2"/>
    <dgm:cxn modelId="{F9E9A298-A19B-4BE1-8C42-AD81FE3C54CE}" type="presOf" srcId="{0EA70E27-23AC-4A4B-BB99-F7590A690806}" destId="{69E4597E-325F-40E6-8834-50FF816777D8}" srcOrd="0" destOrd="0" presId="urn:microsoft.com/office/officeart/2005/8/layout/cycle2"/>
    <dgm:cxn modelId="{48A416A1-0703-4049-A0C4-1FE156F8357C}" type="presOf" srcId="{CADDA2AF-B303-49D1-9045-838AD79CA83D}" destId="{A474AD37-CA7D-402C-AD94-AEEA933A97AD}" srcOrd="0" destOrd="0" presId="urn:microsoft.com/office/officeart/2005/8/layout/cycle2"/>
    <dgm:cxn modelId="{D9D8ACAD-1184-47DE-85D4-142EA083E412}" srcId="{F5BE4DDE-4D38-4783-BC1B-6EA59ECE10B7}" destId="{726ADFD0-1C3F-4672-A857-5D8293A86026}" srcOrd="2" destOrd="0" parTransId="{D9CBF4EA-EBB8-4367-A9CE-DEADF5683218}" sibTransId="{CADDA2AF-B303-49D1-9045-838AD79CA83D}"/>
    <dgm:cxn modelId="{786D9ABE-9794-4539-9891-9054A85E5306}" type="presOf" srcId="{CADDA2AF-B303-49D1-9045-838AD79CA83D}" destId="{A818083A-51FE-4141-9658-D23AB7FCCC1F}" srcOrd="1" destOrd="0" presId="urn:microsoft.com/office/officeart/2005/8/layout/cycle2"/>
    <dgm:cxn modelId="{2EF5E0CD-5853-4CDC-B437-83E383AA7095}" srcId="{F5BE4DDE-4D38-4783-BC1B-6EA59ECE10B7}" destId="{A4EEF772-52BF-4048-BDB1-A2125245C3B0}" srcOrd="0" destOrd="0" parTransId="{DB2D4765-440D-4277-BF86-C02782D3A3C6}" sibTransId="{2F5EA1B7-608D-4C38-AB55-7EB855BD551C}"/>
    <dgm:cxn modelId="{E43937D6-EBE8-45C9-8289-D4FCA4FED181}" type="presOf" srcId="{A4EEF772-52BF-4048-BDB1-A2125245C3B0}" destId="{1DD996AD-23D7-4333-87D3-FDDD730AEB7C}" srcOrd="0" destOrd="0" presId="urn:microsoft.com/office/officeart/2005/8/layout/cycle2"/>
    <dgm:cxn modelId="{49DAF3FB-3409-4B37-9625-6D00EAC99894}" type="presOf" srcId="{2F5EA1B7-608D-4C38-AB55-7EB855BD551C}" destId="{0C7FDA4E-2685-4F98-8380-B2E09847B6DF}" srcOrd="1" destOrd="0" presId="urn:microsoft.com/office/officeart/2005/8/layout/cycle2"/>
    <dgm:cxn modelId="{43CDE8BE-E532-4083-B80E-2CB43B896612}" type="presParOf" srcId="{BB12CCC1-197F-458B-879B-7351C14BE0A7}" destId="{1DD996AD-23D7-4333-87D3-FDDD730AEB7C}" srcOrd="0" destOrd="0" presId="urn:microsoft.com/office/officeart/2005/8/layout/cycle2"/>
    <dgm:cxn modelId="{411F1218-C3B9-4F67-A31C-D071F81D19FD}" type="presParOf" srcId="{BB12CCC1-197F-458B-879B-7351C14BE0A7}" destId="{FEB89E35-15DC-49BD-A640-CD694FC4552C}" srcOrd="1" destOrd="0" presId="urn:microsoft.com/office/officeart/2005/8/layout/cycle2"/>
    <dgm:cxn modelId="{4FA9D3EE-FAA9-49E9-90AC-BDB3E751F610}" type="presParOf" srcId="{FEB89E35-15DC-49BD-A640-CD694FC4552C}" destId="{0C7FDA4E-2685-4F98-8380-B2E09847B6DF}" srcOrd="0" destOrd="0" presId="urn:microsoft.com/office/officeart/2005/8/layout/cycle2"/>
    <dgm:cxn modelId="{8E05576B-5585-4907-AF14-AD8F4F16F0DC}" type="presParOf" srcId="{BB12CCC1-197F-458B-879B-7351C14BE0A7}" destId="{731E91E2-42C6-437F-BA00-964CCBF2643B}" srcOrd="2" destOrd="0" presId="urn:microsoft.com/office/officeart/2005/8/layout/cycle2"/>
    <dgm:cxn modelId="{1FBC4524-3C8E-498D-9D69-B7E11D03038B}" type="presParOf" srcId="{BB12CCC1-197F-458B-879B-7351C14BE0A7}" destId="{FB2199B6-388E-4F6F-B6B2-327C700FE261}" srcOrd="3" destOrd="0" presId="urn:microsoft.com/office/officeart/2005/8/layout/cycle2"/>
    <dgm:cxn modelId="{2F4D355B-8C24-4C1A-BDAE-8A6720EA6CF0}" type="presParOf" srcId="{FB2199B6-388E-4F6F-B6B2-327C700FE261}" destId="{BFE57C74-3054-4F0D-8DD9-F47E8297AC00}" srcOrd="0" destOrd="0" presId="urn:microsoft.com/office/officeart/2005/8/layout/cycle2"/>
    <dgm:cxn modelId="{CA0EECCB-CCA6-4952-89D5-063740AEAADE}" type="presParOf" srcId="{BB12CCC1-197F-458B-879B-7351C14BE0A7}" destId="{D6FA10C2-853E-453C-9874-757A3702FE4F}" srcOrd="4" destOrd="0" presId="urn:microsoft.com/office/officeart/2005/8/layout/cycle2"/>
    <dgm:cxn modelId="{A4944CF4-F201-491B-8394-57B76027B5BB}" type="presParOf" srcId="{BB12CCC1-197F-458B-879B-7351C14BE0A7}" destId="{A474AD37-CA7D-402C-AD94-AEEA933A97AD}" srcOrd="5" destOrd="0" presId="urn:microsoft.com/office/officeart/2005/8/layout/cycle2"/>
    <dgm:cxn modelId="{B3096BA9-B960-4523-B3A5-483A213C78EE}" type="presParOf" srcId="{A474AD37-CA7D-402C-AD94-AEEA933A97AD}" destId="{A818083A-51FE-4141-9658-D23AB7FCCC1F}" srcOrd="0" destOrd="0" presId="urn:microsoft.com/office/officeart/2005/8/layout/cycle2"/>
    <dgm:cxn modelId="{8BE270D2-8ED3-4377-BBA0-41E076325ABD}" type="presParOf" srcId="{BB12CCC1-197F-458B-879B-7351C14BE0A7}" destId="{B5C0A546-4A34-4B8E-BF33-5866D63CB48B}" srcOrd="6" destOrd="0" presId="urn:microsoft.com/office/officeart/2005/8/layout/cycle2"/>
    <dgm:cxn modelId="{F378D86E-6353-41C8-80C0-BB17945FFDD6}" type="presParOf" srcId="{BB12CCC1-197F-458B-879B-7351C14BE0A7}" destId="{69E4597E-325F-40E6-8834-50FF816777D8}" srcOrd="7" destOrd="0" presId="urn:microsoft.com/office/officeart/2005/8/layout/cycle2"/>
    <dgm:cxn modelId="{35989CAA-922F-4AEF-9BBB-24AD5E7ED626}" type="presParOf" srcId="{69E4597E-325F-40E6-8834-50FF816777D8}" destId="{70120B93-6DBC-401A-BFD7-993CE723D428}" srcOrd="0" destOrd="0" presId="urn:microsoft.com/office/officeart/2005/8/layout/cycle2"/>
    <dgm:cxn modelId="{DE9753D1-9BC3-4EB2-895A-5AD20416F7DE}" type="presParOf" srcId="{BB12CCC1-197F-458B-879B-7351C14BE0A7}" destId="{2718F14A-7E5B-40FB-AE5D-9FE1D47D646A}" srcOrd="8" destOrd="0" presId="urn:microsoft.com/office/officeart/2005/8/layout/cycle2"/>
    <dgm:cxn modelId="{0098BC47-327C-4EF4-BD5B-0BE4C08ECFCA}" type="presParOf" srcId="{BB12CCC1-197F-458B-879B-7351C14BE0A7}" destId="{D3AFCD88-DED7-48DF-9104-6BAA8703AAC1}" srcOrd="9" destOrd="0" presId="urn:microsoft.com/office/officeart/2005/8/layout/cycle2"/>
    <dgm:cxn modelId="{43E6BFAE-EB24-4E78-9355-801F654290BB}" type="presParOf" srcId="{D3AFCD88-DED7-48DF-9104-6BAA8703AAC1}" destId="{B6851C0A-DDED-4CBC-922D-7E202CC605AC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D996AD-23D7-4333-87D3-FDDD730AEB7C}">
      <dsp:nvSpPr>
        <dsp:cNvPr id="0" name=""/>
        <dsp:cNvSpPr/>
      </dsp:nvSpPr>
      <dsp:spPr>
        <a:xfrm>
          <a:off x="1586847" y="102855"/>
          <a:ext cx="1305785" cy="13057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" sz="1400" kern="1200" dirty="0"/>
            <a:t>Faire les courses</a:t>
          </a:r>
        </a:p>
      </dsp:txBody>
      <dsp:txXfrm>
        <a:off x="1778075" y="294083"/>
        <a:ext cx="923329" cy="923329"/>
      </dsp:txXfrm>
    </dsp:sp>
    <dsp:sp modelId="{FEB89E35-15DC-49BD-A640-CD694FC4552C}">
      <dsp:nvSpPr>
        <dsp:cNvPr id="0" name=""/>
        <dsp:cNvSpPr/>
      </dsp:nvSpPr>
      <dsp:spPr>
        <a:xfrm rot="2160000">
          <a:off x="2851368" y="1105875"/>
          <a:ext cx="347137" cy="4407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2861313" y="1163409"/>
        <a:ext cx="242996" cy="264422"/>
      </dsp:txXfrm>
    </dsp:sp>
    <dsp:sp modelId="{731E91E2-42C6-437F-BA00-964CCBF2643B}">
      <dsp:nvSpPr>
        <dsp:cNvPr id="0" name=""/>
        <dsp:cNvSpPr/>
      </dsp:nvSpPr>
      <dsp:spPr>
        <a:xfrm>
          <a:off x="3173137" y="1255362"/>
          <a:ext cx="1305785" cy="13057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" sz="1400" kern="1200" dirty="0"/>
            <a:t>Enregister ses aliments</a:t>
          </a:r>
        </a:p>
      </dsp:txBody>
      <dsp:txXfrm>
        <a:off x="3364365" y="1446590"/>
        <a:ext cx="923329" cy="923329"/>
      </dsp:txXfrm>
    </dsp:sp>
    <dsp:sp modelId="{FB2199B6-388E-4F6F-B6B2-327C700FE261}">
      <dsp:nvSpPr>
        <dsp:cNvPr id="0" name=""/>
        <dsp:cNvSpPr/>
      </dsp:nvSpPr>
      <dsp:spPr>
        <a:xfrm rot="6480000">
          <a:off x="3352542" y="2610958"/>
          <a:ext cx="347137" cy="4407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420703" y="2649576"/>
        <a:ext cx="242996" cy="264422"/>
      </dsp:txXfrm>
    </dsp:sp>
    <dsp:sp modelId="{D6FA10C2-853E-453C-9874-757A3702FE4F}">
      <dsp:nvSpPr>
        <dsp:cNvPr id="0" name=""/>
        <dsp:cNvSpPr/>
      </dsp:nvSpPr>
      <dsp:spPr>
        <a:xfrm>
          <a:off x="2567228" y="3120158"/>
          <a:ext cx="1305785" cy="13057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" sz="1400" kern="1200" dirty="0"/>
            <a:t>Découvrir les recettes proposées</a:t>
          </a:r>
        </a:p>
      </dsp:txBody>
      <dsp:txXfrm>
        <a:off x="2758456" y="3311386"/>
        <a:ext cx="923329" cy="923329"/>
      </dsp:txXfrm>
    </dsp:sp>
    <dsp:sp modelId="{A474AD37-CA7D-402C-AD94-AEEA933A97AD}">
      <dsp:nvSpPr>
        <dsp:cNvPr id="0" name=""/>
        <dsp:cNvSpPr/>
      </dsp:nvSpPr>
      <dsp:spPr>
        <a:xfrm rot="10800000">
          <a:off x="2075995" y="3552700"/>
          <a:ext cx="347137" cy="4407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2180136" y="3640840"/>
        <a:ext cx="242996" cy="264422"/>
      </dsp:txXfrm>
    </dsp:sp>
    <dsp:sp modelId="{B5C0A546-4A34-4B8E-BF33-5866D63CB48B}">
      <dsp:nvSpPr>
        <dsp:cNvPr id="0" name=""/>
        <dsp:cNvSpPr/>
      </dsp:nvSpPr>
      <dsp:spPr>
        <a:xfrm>
          <a:off x="606465" y="3120158"/>
          <a:ext cx="1305785" cy="13057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" sz="1400" kern="1200" dirty="0"/>
            <a:t>Choisir </a:t>
          </a:r>
        </a:p>
      </dsp:txBody>
      <dsp:txXfrm>
        <a:off x="797693" y="3311386"/>
        <a:ext cx="923329" cy="923329"/>
      </dsp:txXfrm>
    </dsp:sp>
    <dsp:sp modelId="{69E4597E-325F-40E6-8834-50FF816777D8}">
      <dsp:nvSpPr>
        <dsp:cNvPr id="0" name=""/>
        <dsp:cNvSpPr/>
      </dsp:nvSpPr>
      <dsp:spPr>
        <a:xfrm rot="15120000">
          <a:off x="785871" y="2629646"/>
          <a:ext cx="347137" cy="4407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854032" y="2767308"/>
        <a:ext cx="242996" cy="264422"/>
      </dsp:txXfrm>
    </dsp:sp>
    <dsp:sp modelId="{2718F14A-7E5B-40FB-AE5D-9FE1D47D646A}">
      <dsp:nvSpPr>
        <dsp:cNvPr id="0" name=""/>
        <dsp:cNvSpPr/>
      </dsp:nvSpPr>
      <dsp:spPr>
        <a:xfrm>
          <a:off x="556" y="1255362"/>
          <a:ext cx="1305785" cy="13057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" sz="1400" kern="1200" dirty="0"/>
            <a:t>Cuisiner</a:t>
          </a:r>
        </a:p>
      </dsp:txBody>
      <dsp:txXfrm>
        <a:off x="191784" y="1446590"/>
        <a:ext cx="923329" cy="923329"/>
      </dsp:txXfrm>
    </dsp:sp>
    <dsp:sp modelId="{D3AFCD88-DED7-48DF-9104-6BAA8703AAC1}">
      <dsp:nvSpPr>
        <dsp:cNvPr id="0" name=""/>
        <dsp:cNvSpPr/>
      </dsp:nvSpPr>
      <dsp:spPr>
        <a:xfrm rot="19440000">
          <a:off x="1265077" y="1117425"/>
          <a:ext cx="347137" cy="4407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275022" y="1236171"/>
        <a:ext cx="242996" cy="2644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Click to move the slide</a:t>
            </a:r>
          </a:p>
        </p:txBody>
      </p:sp>
      <p:sp>
        <p:nvSpPr>
          <p:cNvPr id="55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fr-FR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55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fr-FR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553" name="PlaceHolder 4"/>
          <p:cNvSpPr>
            <a:spLocks noGrp="1"/>
          </p:cNvSpPr>
          <p:nvPr>
            <p:ph type="dt" idx="3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r">
              <a:buNone/>
            </a:pPr>
            <a:r>
              <a:rPr lang="fr-FR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554" name="PlaceHolder 5"/>
          <p:cNvSpPr>
            <a:spLocks noGrp="1"/>
          </p:cNvSpPr>
          <p:nvPr>
            <p:ph type="ftr" idx="3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555" name="PlaceHolder 6"/>
          <p:cNvSpPr>
            <a:spLocks noGrp="1"/>
          </p:cNvSpPr>
          <p:nvPr>
            <p:ph type="sldNum" idx="3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r">
              <a:buNone/>
            </a:pPr>
            <a:fld id="{71F3D4FD-3990-41FD-99E1-B40AC3BCAD3C}" type="slidenum">
              <a:rPr lang="fr-FR" sz="1400" b="0" strike="noStrike" spc="-1">
                <a:latin typeface="Times New Roman"/>
              </a:rPr>
              <a:t>‹N°›</a:t>
            </a:fld>
            <a:endParaRPr lang="fr-F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ln w="0">
            <a:noFill/>
          </a:ln>
        </p:spPr>
      </p:sp>
      <p:sp>
        <p:nvSpPr>
          <p:cNvPr id="59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lnSpc>
                <a:spcPct val="100000"/>
              </a:lnSpc>
              <a:buNone/>
            </a:pPr>
            <a:r>
              <a:rPr lang="fr-FR" sz="2000" b="0" strike="noStrike" spc="-1">
                <a:latin typeface="Arial"/>
              </a:rPr>
              <a:t>REMARQUE : pour remplacer une image, sélectionnez-la et supprimez-la. Utilisez ensuite l’icône Insérer une image pour la remplacer par votre propre image.</a:t>
            </a:r>
          </a:p>
        </p:txBody>
      </p:sp>
      <p:sp>
        <p:nvSpPr>
          <p:cNvPr id="591" name="PlaceHolder 3"/>
          <p:cNvSpPr>
            <a:spLocks noGrp="1"/>
          </p:cNvSpPr>
          <p:nvPr>
            <p:ph type="sldNum" idx="40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fr-F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F666B5C-DAB6-42AF-81E3-F8F9CC0D9EDE}" type="slidenum">
              <a:rPr lang="fr-F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ln w="0">
            <a:noFill/>
          </a:ln>
        </p:spPr>
      </p:sp>
      <p:sp>
        <p:nvSpPr>
          <p:cNvPr id="59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fr-FR" sz="2000" b="0" strike="noStrike" spc="-1">
              <a:latin typeface="Arial"/>
            </a:endParaRPr>
          </a:p>
        </p:txBody>
      </p:sp>
      <p:sp>
        <p:nvSpPr>
          <p:cNvPr id="594" name="PlaceHolder 3"/>
          <p:cNvSpPr>
            <a:spLocks noGrp="1"/>
          </p:cNvSpPr>
          <p:nvPr>
            <p:ph type="sldNum" idx="41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fr-F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2E21030-FF79-4C76-85A8-D4490847BC5F}" type="slidenum">
              <a:rPr lang="fr-F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ln w="0">
            <a:noFill/>
          </a:ln>
        </p:spPr>
      </p:sp>
      <p:sp>
        <p:nvSpPr>
          <p:cNvPr id="59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fr-FR" sz="2000" b="0" strike="noStrike" spc="-1">
              <a:latin typeface="Arial"/>
            </a:endParaRPr>
          </a:p>
        </p:txBody>
      </p:sp>
      <p:sp>
        <p:nvSpPr>
          <p:cNvPr id="597" name="PlaceHolder 3"/>
          <p:cNvSpPr>
            <a:spLocks noGrp="1"/>
          </p:cNvSpPr>
          <p:nvPr>
            <p:ph type="sldNum" idx="42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fr-F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64B43BB-DF3A-43DC-99F5-D88436B4B8B5}" type="slidenum">
              <a:rPr lang="fr-F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ln w="0">
            <a:noFill/>
          </a:ln>
        </p:spPr>
      </p:sp>
      <p:sp>
        <p:nvSpPr>
          <p:cNvPr id="59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fr-FR" sz="2000" b="0" strike="noStrike" spc="-1">
              <a:latin typeface="Arial"/>
            </a:endParaRPr>
          </a:p>
        </p:txBody>
      </p:sp>
      <p:sp>
        <p:nvSpPr>
          <p:cNvPr id="600" name="PlaceHolder 3"/>
          <p:cNvSpPr>
            <a:spLocks noGrp="1"/>
          </p:cNvSpPr>
          <p:nvPr>
            <p:ph type="sldNum" idx="43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fr-F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C533868-D51E-434E-B91B-3697BAA4FEF6}" type="slidenum">
              <a:rPr lang="fr-F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ln w="0">
            <a:noFill/>
          </a:ln>
        </p:spPr>
      </p:sp>
      <p:sp>
        <p:nvSpPr>
          <p:cNvPr id="60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fr-FR" sz="2000" b="0" strike="noStrike" spc="-1">
              <a:latin typeface="Arial"/>
            </a:endParaRPr>
          </a:p>
        </p:txBody>
      </p:sp>
      <p:sp>
        <p:nvSpPr>
          <p:cNvPr id="603" name="PlaceHolder 3"/>
          <p:cNvSpPr>
            <a:spLocks noGrp="1"/>
          </p:cNvSpPr>
          <p:nvPr>
            <p:ph type="sldNum" idx="44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fr-F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F9E1F9E-0473-42B3-8A49-922A0D02C7A4}" type="slidenum">
              <a:rPr lang="fr-F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ln w="0">
            <a:noFill/>
          </a:ln>
        </p:spPr>
      </p:sp>
      <p:sp>
        <p:nvSpPr>
          <p:cNvPr id="60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fr-FR" sz="2000" b="0" strike="noStrike" spc="-1">
              <a:latin typeface="Arial"/>
            </a:endParaRPr>
          </a:p>
        </p:txBody>
      </p:sp>
      <p:sp>
        <p:nvSpPr>
          <p:cNvPr id="606" name="PlaceHolder 3"/>
          <p:cNvSpPr>
            <a:spLocks noGrp="1"/>
          </p:cNvSpPr>
          <p:nvPr>
            <p:ph type="sldNum" idx="45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fr-F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CCFB92E-A8E8-4079-8EC7-DB751BDCDED6}" type="slidenum">
              <a:rPr lang="fr-F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ln w="0">
            <a:noFill/>
          </a:ln>
        </p:spPr>
      </p:sp>
      <p:sp>
        <p:nvSpPr>
          <p:cNvPr id="60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fr-FR" sz="2000" b="0" strike="noStrike" spc="-1">
              <a:latin typeface="Arial"/>
            </a:endParaRPr>
          </a:p>
        </p:txBody>
      </p:sp>
      <p:sp>
        <p:nvSpPr>
          <p:cNvPr id="609" name="PlaceHolder 3"/>
          <p:cNvSpPr>
            <a:spLocks noGrp="1"/>
          </p:cNvSpPr>
          <p:nvPr>
            <p:ph type="sldNum" idx="46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fr-F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12237DEF-4113-4FCB-A884-5F37A7B5700D}" type="slidenum">
              <a:rPr lang="fr-F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ln w="0">
            <a:noFill/>
          </a:ln>
        </p:spPr>
      </p:sp>
      <p:sp>
        <p:nvSpPr>
          <p:cNvPr id="61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fr-FR" sz="2000" b="0" strike="noStrike" spc="-1">
              <a:latin typeface="Arial"/>
            </a:endParaRPr>
          </a:p>
        </p:txBody>
      </p:sp>
      <p:sp>
        <p:nvSpPr>
          <p:cNvPr id="612" name="PlaceHolder 3"/>
          <p:cNvSpPr>
            <a:spLocks noGrp="1"/>
          </p:cNvSpPr>
          <p:nvPr>
            <p:ph type="sldNum" idx="47"/>
          </p:nvPr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fr-FR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F2C0003-89C8-41AC-BB87-9EBDA8142C87}" type="slidenum">
              <a:rPr lang="fr-F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DE7B909-D060-47E8-AEFC-443B30A3E5A9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B8ECFB9-4AA6-4486-902D-79D67A229A8B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87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27766C96-813B-4207-BF8D-D817D1C582CA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23F76F2B-CD37-4197-A759-978D25A6D9FE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5664D0E9-D180-4131-8840-311B638FF413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91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92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93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BCDD798B-FDB1-435E-8574-2E372506196B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95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96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97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D3ACCDC-403E-4DD2-B07C-AA966627AF5C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00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01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BE90A8B3-ACA7-403F-9BD4-39ABD5CC3B13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BF4FAD98-F285-41CE-8000-1BA51CBE5FEA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06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07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08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09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87305D67-275E-48C9-8218-946433142129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12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13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14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15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16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946F7BB2-C3DC-42E2-BDFB-0D38D3D0455E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4D11FCCC-1094-485E-8C64-B405723CAFBC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822B546-4998-4E66-88DE-3734C121C22D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F8D10438-81EE-440B-A91F-2055F3E84A32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28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48211186-EF08-47D1-80D7-A9D05B9484D9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31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B85D6E55-DB66-4C24-B29A-A4428BAE6719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E09C9C36-EF0D-4A05-B930-04FC0D53A659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6CEDEFB2-FF8D-48D0-8B61-4927D36BED69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36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37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9E5C6A4D-9819-4AEE-8A78-31745225CE9C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40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41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DEC50680-8AE1-46A8-AD64-082236E2A5DD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43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44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45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54171A58-AF83-47DB-AF63-DCC7D65729B6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47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48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BA63D5E2-F6BE-450A-BC9E-0C2A1E07DCEF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50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51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52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53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C35C949C-67C6-4913-812E-725BA0F1202E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7DB008B-E291-4A4E-8B47-494B0A709268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55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56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57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58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59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60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277AEBBE-3504-4AFD-90BF-ABA7AABD26B7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558E76E4-6775-4B1C-A9BB-665E95D75BE5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70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23EC992E-6104-418D-B7C5-46DB7A6D7B8A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72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0AC842ED-6970-4279-AFCC-F945CB278657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7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75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2DA65053-90C6-4565-8D9E-56769C6F9980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E89823BE-2C08-45C6-AEE8-AF937AF4B288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C05FE251-B6AF-431E-AE2C-201A97C84FB8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7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80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81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20E3C5D5-11F9-4603-8C71-C7B8C9DF8200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83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84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85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206BF1F9-6852-49F5-9837-E7E0A43F0399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87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88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89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6211D490-D17A-4FBB-9E4E-04748136D8E2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4F47B32-1A83-4DB9-9DE4-95C4CD68D95A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91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92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355D9B92-5EFA-4DCD-BE9F-136D33FFA713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9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95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96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97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5F16D38A-764B-4B23-9F6B-EB876D2C9488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9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00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01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02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03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04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A2CAEB1F-3F5C-491F-BE63-4F52BBD55CDE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B82AE16D-2CB6-4F3E-81BE-BAA9FBFCA9CD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15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5022F3ED-AC34-454F-ADAD-291487CB29DA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17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022E8683-EA08-4453-9992-B6E6B5BB8E9E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1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20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722A4F6A-D968-4A1F-A062-399C84876A6C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3F3E6EAD-CE9C-42ED-8D47-3D290DC3E8ED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22F24094-5706-412B-8EB5-53A2C1D9CAAD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2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25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26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ED708709-EAC9-423D-9D90-6AC3B344A1AD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7AD0850-E40C-448D-9EF7-4577E9DB09F1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28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29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30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645F6B52-2CB4-4090-B334-B51818067B44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32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33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34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AACA8C56-C7BB-4B83-B569-9A7779B9AD5C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36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37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6231E888-DA46-47FF-A2CC-2A2D09F32458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3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40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41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42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38DF774B-0E61-45A3-8689-A977F745391E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4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45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46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47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48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49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0360243B-AE62-4188-AEAD-814857E50D5A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16F5A9F-7D0B-4B6F-8AC8-5BE46C487259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E004309-BD20-4AFF-BB7C-A6C35A7ECA75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6DD055C-C45B-4D39-85B0-9A7FAE0785DA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0C5CEAD-561A-4DE2-8BF2-15999D305F55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0090AE30-DE52-4CC5-BCC6-C1A50CFB852A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C179796-542F-406C-8446-089374D7C5B1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ED06708-B5AD-4A3D-9CE9-9D27BF32451E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043474C-5C0A-4745-887D-F58E7B7C12F3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229E9D8-DBBB-4D7F-8958-CBAA9C865EE7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47DDF78-2727-4880-8443-375BA7AB38B3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1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2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DC9E4B3-C08E-4A99-A206-AC543B977208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EA4F9F1-BAD4-4501-BC8D-6E76659CA6E1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02F8421-D951-4A54-8EA2-D6067FA4DC20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6866314-A4CF-4631-A4F2-03D18134A529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7698AE8-53C3-4582-8841-CEBD04FB3DFA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D5A1EA81-45F7-43BE-9776-4ACDA24C01F3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45402F1-97D8-49E0-9DA1-92671FE146B4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110D42C-14F0-441A-8B6C-C0BEC21AFED1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06D5AA3-0172-424C-88BB-98DDF632CF48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56B9E50-1814-466F-93A2-77341FD0D534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B8D38991-BFC7-4C37-8AD3-5CF83FDBC72A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BC09E4B4-C087-48AA-B908-608F3DED6FCD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34390F8-84E7-4BCF-8347-722FB8844272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40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41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CAE6FB71-7571-458A-95C5-8F69D9AF2C06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E254419D-8BCD-4BA7-AEFE-CA797DE18F71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75961A0-01EC-49FF-B47D-ACD16E62C107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D3177B7C-A63D-4065-A996-E60BC356118C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FDF0F35-84E2-41E5-BC65-5B47CADDDD07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62725C8-F482-4C72-98DB-E0F43E79CBB8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E4BC08A8-9813-48B9-8310-27FAD0F97969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E6A21F2C-52FE-4062-98A4-B111766BC81C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A02CB75-20F3-42D0-9BD6-AA94987AE956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D7D0F0C-5533-4A5C-AB2E-3CBA0169088A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E38CCBA5-B79F-4BA6-808F-A83F9A389A76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F839B6B-92BC-4529-B6C3-B9C75B078D33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79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CFAB9E14-77B8-434A-9AB8-914E0A482DD0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84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85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86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8E1D31F-7704-4F1B-B383-E671DB1CF22D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87FD480B-D694-4BEA-8024-1F0E99709524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FC97B12-E9E5-42B0-BE0C-F63AAE78828F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128F9344-E202-4AFD-87FA-1BA5BBBD3020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D0B904CD-52D5-4776-B664-29F99DE7DB7B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BE07B7D6-21C4-486C-904F-FEB454C2A677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608EC4E5-4D1B-4E1A-BD1E-F0FE9E202E91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9DDCAFC4-6D5E-488C-ABA8-E3FA3F74572F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F55B3B50-B51A-44B8-827E-FCC02758251F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E18F499B-9B96-4230-8F2F-FFD6CA53D343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1C1D4BB5-CB99-4201-AF2D-F770E6A9A3FB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FC60E747-90CC-4D61-9161-CED481BADEB3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23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E07BA256-AC65-4608-94FB-30B1185F58EB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BACD813-45A0-4D8B-8935-2AD6DCF5BBCA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28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29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30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96AC5770-478F-43DB-899A-E22AAF426B6B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0070579E-C58A-44C8-9B03-17F6145E864C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FE03D69A-1DE9-4EC1-9B38-424ED28EAD6B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13F88928-B07A-4439-925D-DCC004B48E06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E21BD1C4-4775-477A-B8F8-FD321C29493B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2B8F99EC-A194-4C1A-A184-FB9FB02CCEF8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10F4E7FD-83C3-47F2-9C83-0E50DBDD7533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3A4E533F-91F3-42E1-8B1C-AD7DBEF2A81F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BF4D256A-4975-47E3-AA1C-B00BB7C838ED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765A943B-FDAF-44A9-9752-4768D66C296C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A5F69A3-7472-48D2-99D2-21F5F6A8297B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BAA86E13-2F14-4C5E-B55F-BF440F302C64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72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212A56E7-D6A1-42BD-B6E3-02D3E4704703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76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77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78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79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6CF76CC5-0004-41C3-A9C9-7174EA4323D5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39916915-9631-4A88-80FF-EDCEDA84D8C6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6D48E1B6-3CFD-448E-9C82-1A2FC4294109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88DF43BD-1854-489D-824D-0FDDA8184A2D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0FA51FD2-B762-426F-A438-189FDA8E921C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EFC4CDA2-77B6-4F6A-9F8B-83C8AE607EB7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A0FB554F-7E3D-497A-B024-F1104B75E97D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F679A3CA-38AE-4613-9F99-48A603A98979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FA70D74-0969-49B7-A0BC-6A0EECF04C99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C89A4D8F-D8BF-4339-A46F-4EEE27B5B95D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C5F0088B-9561-4FE4-BD6E-71494D8344D8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DDD75812-9C91-423C-9F93-6FAF7ABEFA6F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15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17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18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4C8A02A3-CA84-498E-A3FD-4DB99EAB0A33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22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23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24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25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D22CA246-1754-46DB-8C4F-910682B81487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BF457B9F-D64D-4023-ABC8-11A8BBA7BCFF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76899003-ADD3-46C1-8EAB-F9738933FE24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8B100887-36C0-4D05-BCFA-2F94C22E6A64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D5FEED4D-A1C7-4BFC-B57A-15D055330E98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D99E8D71-8EA1-495B-A3EA-59FF58EC9F69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ECD04CE-87F6-492F-9E09-E16B7F09DDA3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subTitle"/>
          </p:nvPr>
        </p:nvSpPr>
        <p:spPr>
          <a:xfrm>
            <a:off x="1522440" y="1643040"/>
            <a:ext cx="9143640" cy="13576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D83D5802-86AA-4275-B995-560913116631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45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46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5B8305D9-1037-454E-AA8C-D65093FBA8B8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48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49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50" name="PlaceHolder 4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AA370D5B-DB47-4D5D-8FDA-AC16BEB9426E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52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53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54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881E6890-776C-419B-B9A0-8D4321906D3C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57" name="PlaceHolder 3"/>
          <p:cNvSpPr>
            <a:spLocks noGrp="1"/>
          </p:cNvSpPr>
          <p:nvPr>
            <p:ph/>
          </p:nvPr>
        </p:nvSpPr>
        <p:spPr>
          <a:xfrm>
            <a:off x="1522440" y="5128920"/>
            <a:ext cx="91436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11C865DC-7EB2-4ECE-A5F9-664CEF71A1AC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60" name="PlaceHolder 3"/>
          <p:cNvSpPr>
            <a:spLocks noGrp="1"/>
          </p:cNvSpPr>
          <p:nvPr>
            <p:ph/>
          </p:nvPr>
        </p:nvSpPr>
        <p:spPr>
          <a:xfrm>
            <a:off x="6207840" y="457200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61" name="PlaceHolder 4"/>
          <p:cNvSpPr>
            <a:spLocks noGrp="1"/>
          </p:cNvSpPr>
          <p:nvPr>
            <p:ph/>
          </p:nvPr>
        </p:nvSpPr>
        <p:spPr>
          <a:xfrm>
            <a:off x="15224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62" name="PlaceHolder 5"/>
          <p:cNvSpPr>
            <a:spLocks noGrp="1"/>
          </p:cNvSpPr>
          <p:nvPr>
            <p:ph/>
          </p:nvPr>
        </p:nvSpPr>
        <p:spPr>
          <a:xfrm>
            <a:off x="6207840" y="5128920"/>
            <a:ext cx="446184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EEF49CD6-D15D-49CE-B506-3F904C08292B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6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65" name="PlaceHolder 3"/>
          <p:cNvSpPr>
            <a:spLocks noGrp="1"/>
          </p:cNvSpPr>
          <p:nvPr>
            <p:ph/>
          </p:nvPr>
        </p:nvSpPr>
        <p:spPr>
          <a:xfrm>
            <a:off x="461412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66" name="PlaceHolder 4"/>
          <p:cNvSpPr>
            <a:spLocks noGrp="1"/>
          </p:cNvSpPr>
          <p:nvPr>
            <p:ph/>
          </p:nvPr>
        </p:nvSpPr>
        <p:spPr>
          <a:xfrm>
            <a:off x="7705800" y="457200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67" name="PlaceHolder 5"/>
          <p:cNvSpPr>
            <a:spLocks noGrp="1"/>
          </p:cNvSpPr>
          <p:nvPr>
            <p:ph/>
          </p:nvPr>
        </p:nvSpPr>
        <p:spPr>
          <a:xfrm>
            <a:off x="152244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68" name="PlaceHolder 6"/>
          <p:cNvSpPr>
            <a:spLocks noGrp="1"/>
          </p:cNvSpPr>
          <p:nvPr>
            <p:ph/>
          </p:nvPr>
        </p:nvSpPr>
        <p:spPr>
          <a:xfrm>
            <a:off x="461412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69" name="PlaceHolder 7"/>
          <p:cNvSpPr>
            <a:spLocks noGrp="1"/>
          </p:cNvSpPr>
          <p:nvPr>
            <p:ph/>
          </p:nvPr>
        </p:nvSpPr>
        <p:spPr>
          <a:xfrm>
            <a:off x="7705800" y="5128920"/>
            <a:ext cx="2944080" cy="508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7048C1B3-C19E-4C64-92E0-CD8B19C8733E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47F90A44-7BAC-4166-B5DA-DC45989B2EB6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 type="subTitle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E109B2BE-26FE-4FDE-9FA8-BB10190BDA96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0C76099-FABB-4FBC-BD32-4F4F2B66C5AF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11.xml"/><Relationship Id="rId7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7.xml"/><Relationship Id="rId14" Type="http://schemas.openxmlformats.org/officeDocument/2006/relationships/image" Target="../media/image1.pn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8.xml"/><Relationship Id="rId13" Type="http://schemas.openxmlformats.org/officeDocument/2006/relationships/theme" Target="../theme/theme11.xml"/><Relationship Id="rId3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32.xml"/><Relationship Id="rId2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30.xml"/><Relationship Id="rId4" Type="http://schemas.openxmlformats.org/officeDocument/2006/relationships/slideLayout" Target="../slideLayouts/slideLayout124.xml"/><Relationship Id="rId9" Type="http://schemas.openxmlformats.org/officeDocument/2006/relationships/slideLayout" Target="../slideLayouts/slideLayout129.xml"/><Relationship Id="rId14" Type="http://schemas.openxmlformats.org/officeDocument/2006/relationships/image" Target="../media/image1.pn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0.xml"/><Relationship Id="rId13" Type="http://schemas.openxmlformats.org/officeDocument/2006/relationships/theme" Target="../theme/theme12.xml"/><Relationship Id="rId3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9.xml"/><Relationship Id="rId12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8.xml"/><Relationship Id="rId11" Type="http://schemas.openxmlformats.org/officeDocument/2006/relationships/slideLayout" Target="../slideLayouts/slideLayout143.xml"/><Relationship Id="rId5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42.xml"/><Relationship Id="rId4" Type="http://schemas.openxmlformats.org/officeDocument/2006/relationships/slideLayout" Target="../slideLayouts/slideLayout136.xml"/><Relationship Id="rId9" Type="http://schemas.openxmlformats.org/officeDocument/2006/relationships/slideLayout" Target="../slideLayouts/slideLayout141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14" Type="http://schemas.openxmlformats.org/officeDocument/2006/relationships/image" Target="../media/image1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14" Type="http://schemas.openxmlformats.org/officeDocument/2006/relationships/image" Target="../media/image1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6" hidden="1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14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2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522440" y="4843440"/>
            <a:ext cx="9143640" cy="94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 indent="0" algn="ctr">
              <a:lnSpc>
                <a:spcPct val="80000"/>
              </a:lnSpc>
              <a:buNone/>
            </a:pPr>
            <a:r>
              <a:rPr lang="fr-FR" sz="5600" b="0" strike="noStrike" spc="-1">
                <a:solidFill>
                  <a:srgbClr val="B10C27"/>
                </a:solidFill>
                <a:latin typeface="Cambria"/>
              </a:rPr>
              <a:t>Modifiez le style du titre</a:t>
            </a:r>
            <a:endParaRPr lang="fr-FR" sz="5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" name="Rectangle 7"/>
          <p:cNvSpPr/>
          <p:nvPr/>
        </p:nvSpPr>
        <p:spPr>
          <a:xfrm rot="185400">
            <a:off x="1414440" y="762480"/>
            <a:ext cx="2946600" cy="3684240"/>
          </a:xfrm>
          <a:prstGeom prst="rect">
            <a:avLst/>
          </a:prstGeom>
          <a:solidFill>
            <a:schemeClr val="bg1"/>
          </a:solidFill>
          <a:ln w="1905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634400" y="917640"/>
            <a:ext cx="2592000" cy="3314520"/>
          </a:xfrm>
          <a:prstGeom prst="rect">
            <a:avLst/>
          </a:prstGeom>
          <a:solidFill>
            <a:srgbClr val="F2F2F2"/>
          </a:solidFill>
          <a:ln w="152280">
            <a:solidFill>
              <a:srgbClr val="FFFFFF"/>
            </a:solidFill>
            <a:miter/>
          </a:ln>
          <a:effectLst>
            <a:outerShdw blurRad="88920" rotWithShape="0">
              <a:srgbClr val="65150F">
                <a:alpha val="15000"/>
              </a:srgbClr>
            </a:outerShdw>
          </a:effectLst>
        </p:spPr>
        <p:txBody>
          <a:bodyPr lIns="90000" tIns="457200" rIns="90000" bIns="45000" anchor="t">
            <a:noAutofit/>
          </a:bodyPr>
          <a:lstStyle/>
          <a:p>
            <a:pPr marL="45720"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Cliquez sur l'icône pour ajouter une image</a:t>
            </a:r>
          </a:p>
        </p:txBody>
      </p:sp>
      <p:sp>
        <p:nvSpPr>
          <p:cNvPr id="6" name="Rectangle 6"/>
          <p:cNvSpPr/>
          <p:nvPr/>
        </p:nvSpPr>
        <p:spPr>
          <a:xfrm rot="120000">
            <a:off x="4600440" y="740160"/>
            <a:ext cx="2946600" cy="3684240"/>
          </a:xfrm>
          <a:prstGeom prst="rect">
            <a:avLst/>
          </a:prstGeom>
          <a:solidFill>
            <a:schemeClr val="bg1"/>
          </a:solidFill>
          <a:ln w="1905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PlaceHolder 3"/>
          <p:cNvSpPr>
            <a:spLocks noGrp="1"/>
          </p:cNvSpPr>
          <p:nvPr>
            <p:ph type="body"/>
          </p:nvPr>
        </p:nvSpPr>
        <p:spPr>
          <a:xfrm>
            <a:off x="4787640" y="917640"/>
            <a:ext cx="2592000" cy="3314520"/>
          </a:xfrm>
          <a:prstGeom prst="rect">
            <a:avLst/>
          </a:prstGeom>
          <a:solidFill>
            <a:srgbClr val="F2F2F2"/>
          </a:solidFill>
          <a:ln w="152280">
            <a:solidFill>
              <a:srgbClr val="FFFFFF"/>
            </a:solidFill>
            <a:miter/>
          </a:ln>
          <a:effectLst>
            <a:outerShdw blurRad="88920" rotWithShape="0">
              <a:srgbClr val="65150F">
                <a:alpha val="15000"/>
              </a:srgbClr>
            </a:outerShdw>
          </a:effectLst>
        </p:spPr>
        <p:txBody>
          <a:bodyPr lIns="90000" tIns="457200" rIns="90000" bIns="45000" anchor="t">
            <a:noAutofit/>
          </a:bodyPr>
          <a:lstStyle/>
          <a:p>
            <a:pPr marL="45720"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Cliquez sur l'icône pour ajouter une image</a:t>
            </a:r>
          </a:p>
        </p:txBody>
      </p:sp>
      <p:sp>
        <p:nvSpPr>
          <p:cNvPr id="8" name="Rectangle 8"/>
          <p:cNvSpPr/>
          <p:nvPr/>
        </p:nvSpPr>
        <p:spPr>
          <a:xfrm rot="21480000">
            <a:off x="7775280" y="727560"/>
            <a:ext cx="2946600" cy="3684240"/>
          </a:xfrm>
          <a:prstGeom prst="rect">
            <a:avLst/>
          </a:prstGeom>
          <a:solidFill>
            <a:schemeClr val="bg1"/>
          </a:solidFill>
          <a:ln w="1905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PlaceHolder 4"/>
          <p:cNvSpPr>
            <a:spLocks noGrp="1"/>
          </p:cNvSpPr>
          <p:nvPr>
            <p:ph type="body"/>
          </p:nvPr>
        </p:nvSpPr>
        <p:spPr>
          <a:xfrm>
            <a:off x="7940520" y="917640"/>
            <a:ext cx="2592000" cy="3314520"/>
          </a:xfrm>
          <a:prstGeom prst="rect">
            <a:avLst/>
          </a:prstGeom>
          <a:solidFill>
            <a:srgbClr val="F2F2F2"/>
          </a:solidFill>
          <a:ln w="152280">
            <a:solidFill>
              <a:srgbClr val="FFFFFF"/>
            </a:solidFill>
            <a:miter/>
          </a:ln>
          <a:effectLst>
            <a:outerShdw blurRad="88920" rotWithShape="0">
              <a:srgbClr val="65150F">
                <a:alpha val="15000"/>
              </a:srgbClr>
            </a:outerShdw>
          </a:effectLst>
        </p:spPr>
        <p:txBody>
          <a:bodyPr lIns="90000" tIns="457200" rIns="90000" bIns="45000" anchor="t">
            <a:noAutofit/>
          </a:bodyPr>
          <a:lstStyle/>
          <a:p>
            <a:pPr marL="45720"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Cliquez sur l'icône pour ajouter une image</a:t>
            </a:r>
          </a:p>
        </p:txBody>
      </p:sp>
      <p:sp>
        <p:nvSpPr>
          <p:cNvPr id="10" name="PlaceHolder 5"/>
          <p:cNvSpPr>
            <a:spLocks noGrp="1"/>
          </p:cNvSpPr>
          <p:nvPr>
            <p:ph type="ftr" idx="1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1" name="PlaceHolder 6"/>
          <p:cNvSpPr>
            <a:spLocks noGrp="1"/>
          </p:cNvSpPr>
          <p:nvPr>
            <p:ph type="dt" idx="2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12" name="PlaceHolder 7"/>
          <p:cNvSpPr>
            <a:spLocks noGrp="1"/>
          </p:cNvSpPr>
          <p:nvPr>
            <p:ph type="sldNum" idx="3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7D98095-399E-4DAC-ACFA-9E333666A1AC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Rectangle 6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418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419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1522440" y="318960"/>
            <a:ext cx="9143640" cy="1142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Modifiez le style du titre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421" name="PlaceHolder 2"/>
          <p:cNvSpPr>
            <a:spLocks noGrp="1"/>
          </p:cNvSpPr>
          <p:nvPr>
            <p:ph type="ftr" idx="28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22" name="PlaceHolder 3"/>
          <p:cNvSpPr>
            <a:spLocks noGrp="1"/>
          </p:cNvSpPr>
          <p:nvPr>
            <p:ph type="dt" idx="29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423" name="PlaceHolder 4"/>
          <p:cNvSpPr>
            <a:spLocks noGrp="1"/>
          </p:cNvSpPr>
          <p:nvPr>
            <p:ph type="sldNum" idx="30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0E0ADE9-5B0B-4045-8605-5CD41B86B4EE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  <p:sp>
        <p:nvSpPr>
          <p:cNvPr id="424" name="PlaceHolder 5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Rectangle 6" hidden="1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462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463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464" name="PlaceHolder 1"/>
          <p:cNvSpPr>
            <a:spLocks noGrp="1"/>
          </p:cNvSpPr>
          <p:nvPr>
            <p:ph type="ftr" idx="31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65" name="PlaceHolder 2"/>
          <p:cNvSpPr>
            <a:spLocks noGrp="1"/>
          </p:cNvSpPr>
          <p:nvPr>
            <p:ph type="dt" idx="32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466" name="PlaceHolder 3"/>
          <p:cNvSpPr>
            <a:spLocks noGrp="1"/>
          </p:cNvSpPr>
          <p:nvPr>
            <p:ph type="sldNum" idx="33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26E6996-A36E-46DE-9A52-E58858C670A4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  <p:sp>
        <p:nvSpPr>
          <p:cNvPr id="467" name="PlaceHolder 4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Click to edit the title text format</a:t>
            </a:r>
          </a:p>
        </p:txBody>
      </p:sp>
      <p:sp>
        <p:nvSpPr>
          <p:cNvPr id="468" name="PlaceHolder 5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Rectangle 6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506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507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508" name="PlaceHolder 1"/>
          <p:cNvSpPr>
            <a:spLocks noGrp="1"/>
          </p:cNvSpPr>
          <p:nvPr>
            <p:ph type="title"/>
          </p:nvPr>
        </p:nvSpPr>
        <p:spPr>
          <a:xfrm>
            <a:off x="7923240" y="1461960"/>
            <a:ext cx="3123720" cy="19666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Modifiez le style du titre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09" name="PlaceHolder 2"/>
          <p:cNvSpPr>
            <a:spLocks noGrp="1"/>
          </p:cNvSpPr>
          <p:nvPr>
            <p:ph type="body"/>
          </p:nvPr>
        </p:nvSpPr>
        <p:spPr>
          <a:xfrm>
            <a:off x="1141560" y="685800"/>
            <a:ext cx="6476760" cy="548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Modifier les styles du texte du masque</a:t>
            </a:r>
          </a:p>
          <a:p>
            <a:pPr marL="594360" lvl="1" indent="-228600">
              <a:lnSpc>
                <a:spcPct val="90000"/>
              </a:lnSpc>
              <a:spcBef>
                <a:spcPts val="1001"/>
              </a:spcBef>
              <a:buClr>
                <a:srgbClr val="4D0511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Deuxième niveau</a:t>
            </a:r>
          </a:p>
          <a:p>
            <a:pPr marL="914400" lvl="2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Troisième niveau</a:t>
            </a:r>
          </a:p>
          <a:p>
            <a:pPr marL="1234440" lvl="3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Quatrième niveau</a:t>
            </a:r>
          </a:p>
          <a:p>
            <a:pPr marL="1554480" lvl="4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Cinquième niveau</a:t>
            </a:r>
          </a:p>
        </p:txBody>
      </p:sp>
      <p:sp>
        <p:nvSpPr>
          <p:cNvPr id="510" name="PlaceHolder 3"/>
          <p:cNvSpPr>
            <a:spLocks noGrp="1"/>
          </p:cNvSpPr>
          <p:nvPr>
            <p:ph type="body"/>
          </p:nvPr>
        </p:nvSpPr>
        <p:spPr>
          <a:xfrm>
            <a:off x="7923240" y="3429000"/>
            <a:ext cx="3123720" cy="1828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Modifier les styles du texte du masque</a:t>
            </a:r>
          </a:p>
        </p:txBody>
      </p:sp>
      <p:sp>
        <p:nvSpPr>
          <p:cNvPr id="511" name="PlaceHolder 4"/>
          <p:cNvSpPr>
            <a:spLocks noGrp="1"/>
          </p:cNvSpPr>
          <p:nvPr>
            <p:ph type="ftr" idx="34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512" name="PlaceHolder 5"/>
          <p:cNvSpPr>
            <a:spLocks noGrp="1"/>
          </p:cNvSpPr>
          <p:nvPr>
            <p:ph type="dt" idx="35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513" name="PlaceHolder 6"/>
          <p:cNvSpPr>
            <a:spLocks noGrp="1"/>
          </p:cNvSpPr>
          <p:nvPr>
            <p:ph type="sldNum" idx="36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78AB1CC-C0D5-4FA7-9E89-4EFAADF39B61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6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50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51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522440" y="318960"/>
            <a:ext cx="9143640" cy="1142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Modifiez le style du titre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1522440" y="1643040"/>
            <a:ext cx="9143640" cy="4528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Modifier les styles du texte du masque</a:t>
            </a:r>
          </a:p>
          <a:p>
            <a:pPr marL="594360" lvl="1" indent="-228600">
              <a:lnSpc>
                <a:spcPct val="90000"/>
              </a:lnSpc>
              <a:spcBef>
                <a:spcPts val="1001"/>
              </a:spcBef>
              <a:buClr>
                <a:srgbClr val="4D0511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Deuxième niveau</a:t>
            </a:r>
          </a:p>
          <a:p>
            <a:pPr marL="914400" lvl="2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Troisième niveau</a:t>
            </a:r>
          </a:p>
          <a:p>
            <a:pPr marL="1234440" lvl="3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Quatrième niveau</a:t>
            </a:r>
          </a:p>
          <a:p>
            <a:pPr marL="1554480" lvl="4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Cinquième niveau</a:t>
            </a:r>
          </a:p>
        </p:txBody>
      </p:sp>
      <p:sp>
        <p:nvSpPr>
          <p:cNvPr id="54" name="PlaceHolder 3"/>
          <p:cNvSpPr>
            <a:spLocks noGrp="1"/>
          </p:cNvSpPr>
          <p:nvPr>
            <p:ph type="ftr" idx="4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55" name="PlaceHolder 4"/>
          <p:cNvSpPr>
            <a:spLocks noGrp="1"/>
          </p:cNvSpPr>
          <p:nvPr>
            <p:ph type="dt" idx="5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56" name="PlaceHolder 5"/>
          <p:cNvSpPr>
            <a:spLocks noGrp="1"/>
          </p:cNvSpPr>
          <p:nvPr>
            <p:ph type="sldNum" idx="6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2A96CBF-F7DE-4519-813B-7B16B120B9EC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ectangle 6" hidden="1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94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95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96" name="Rectangle à coins arrondis 6"/>
          <p:cNvSpPr/>
          <p:nvPr/>
        </p:nvSpPr>
        <p:spPr>
          <a:xfrm>
            <a:off x="2159640" y="0"/>
            <a:ext cx="9344880" cy="685764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2995560" y="318960"/>
            <a:ext cx="7670520" cy="1142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Modifiez le style du titre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98" name="Rectangle 11"/>
          <p:cNvSpPr/>
          <p:nvPr/>
        </p:nvSpPr>
        <p:spPr>
          <a:xfrm rot="21379800">
            <a:off x="321840" y="211320"/>
            <a:ext cx="1542240" cy="2051280"/>
          </a:xfrm>
          <a:prstGeom prst="rect">
            <a:avLst/>
          </a:prstGeom>
          <a:solidFill>
            <a:schemeClr val="bg1"/>
          </a:solidFill>
          <a:ln w="190500">
            <a:noFill/>
          </a:ln>
          <a:effectLst>
            <a:outerShdw blurRad="6336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 rot="180000">
            <a:off x="357120" y="280800"/>
            <a:ext cx="1445760" cy="1965600"/>
          </a:xfrm>
          <a:prstGeom prst="rect">
            <a:avLst/>
          </a:prstGeom>
          <a:solidFill>
            <a:srgbClr val="F2F2F2"/>
          </a:solidFill>
          <a:ln w="76320">
            <a:solidFill>
              <a:srgbClr val="FFFFFF"/>
            </a:solidFill>
            <a:miter/>
          </a:ln>
          <a:effectLst>
            <a:outerShdw blurRad="63360" rotWithShape="0">
              <a:srgbClr val="000000">
                <a:alpha val="20000"/>
              </a:srgbClr>
            </a:outerShdw>
          </a:effectLst>
        </p:spPr>
        <p:txBody>
          <a:bodyPr lIns="90000" tIns="182880" rIns="90000" bIns="45000" anchor="t">
            <a:normAutofit/>
          </a:bodyPr>
          <a:lstStyle/>
          <a:p>
            <a:pPr marL="45720"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Cliquez sur l'icône pour ajouter une image</a:t>
            </a: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2995560" y="1643040"/>
            <a:ext cx="7670520" cy="4528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Modifier les styles du texte du masque</a:t>
            </a:r>
          </a:p>
          <a:p>
            <a:pPr marL="594360" lvl="1" indent="-228600">
              <a:lnSpc>
                <a:spcPct val="90000"/>
              </a:lnSpc>
              <a:spcBef>
                <a:spcPts val="1001"/>
              </a:spcBef>
              <a:buClr>
                <a:srgbClr val="4D0511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Deuxième niveau</a:t>
            </a:r>
          </a:p>
          <a:p>
            <a:pPr marL="914400" lvl="2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Troisième niveau</a:t>
            </a:r>
          </a:p>
          <a:p>
            <a:pPr marL="1234440" lvl="3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Quatrième niveau</a:t>
            </a:r>
          </a:p>
          <a:p>
            <a:pPr marL="1554480" lvl="4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Cinquième niveau</a:t>
            </a:r>
          </a:p>
        </p:txBody>
      </p:sp>
      <p:cxnSp>
        <p:nvCxnSpPr>
          <p:cNvPr id="101" name="Connecteur droit 7"/>
          <p:cNvCxnSpPr/>
          <p:nvPr/>
        </p:nvCxnSpPr>
        <p:spPr>
          <a:xfrm>
            <a:off x="230976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102" name="Connecteur droit 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103" name="PlaceHolder 4"/>
          <p:cNvSpPr>
            <a:spLocks noGrp="1"/>
          </p:cNvSpPr>
          <p:nvPr>
            <p:ph type="ftr" idx="7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04" name="PlaceHolder 5"/>
          <p:cNvSpPr>
            <a:spLocks noGrp="1"/>
          </p:cNvSpPr>
          <p:nvPr>
            <p:ph type="dt" idx="8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105" name="PlaceHolder 6"/>
          <p:cNvSpPr>
            <a:spLocks noGrp="1"/>
          </p:cNvSpPr>
          <p:nvPr>
            <p:ph type="sldNum" idx="9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18039709-F918-4568-A9E4-EDBF1CF10FF2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ctangle 6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143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144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522440" y="318960"/>
            <a:ext cx="9143640" cy="1142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Modifiez le style du titre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1522440" y="1643040"/>
            <a:ext cx="4480200" cy="4528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Modifier les styles du texte du masque</a:t>
            </a:r>
          </a:p>
          <a:p>
            <a:pPr marL="594360" lvl="1" indent="-228600">
              <a:lnSpc>
                <a:spcPct val="90000"/>
              </a:lnSpc>
              <a:spcBef>
                <a:spcPts val="1001"/>
              </a:spcBef>
              <a:buClr>
                <a:srgbClr val="4D0511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Deuxième niveau</a:t>
            </a:r>
          </a:p>
          <a:p>
            <a:pPr marL="914400" lvl="2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Troisième niveau</a:t>
            </a:r>
          </a:p>
          <a:p>
            <a:pPr marL="1234440" lvl="3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Quatrième niveau</a:t>
            </a:r>
          </a:p>
          <a:p>
            <a:pPr marL="1554480" lvl="4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Cinquième niveau</a:t>
            </a: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185880" y="1643040"/>
            <a:ext cx="4480200" cy="4528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Modifier les styles du texte du masque</a:t>
            </a:r>
          </a:p>
          <a:p>
            <a:pPr marL="594360" lvl="1" indent="-228600">
              <a:lnSpc>
                <a:spcPct val="90000"/>
              </a:lnSpc>
              <a:spcBef>
                <a:spcPts val="1001"/>
              </a:spcBef>
              <a:buClr>
                <a:srgbClr val="4D0511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Deuxième niveau</a:t>
            </a:r>
          </a:p>
          <a:p>
            <a:pPr marL="914400" lvl="2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Troisième niveau</a:t>
            </a:r>
          </a:p>
          <a:p>
            <a:pPr marL="1234440" lvl="3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Quatrième niveau</a:t>
            </a:r>
          </a:p>
          <a:p>
            <a:pPr marL="1554480" lvl="4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Cinquième niveau</a:t>
            </a:r>
          </a:p>
        </p:txBody>
      </p:sp>
      <p:sp>
        <p:nvSpPr>
          <p:cNvPr id="148" name="PlaceHolder 4"/>
          <p:cNvSpPr>
            <a:spLocks noGrp="1"/>
          </p:cNvSpPr>
          <p:nvPr>
            <p:ph type="ftr" idx="10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49" name="PlaceHolder 5"/>
          <p:cNvSpPr>
            <a:spLocks noGrp="1"/>
          </p:cNvSpPr>
          <p:nvPr>
            <p:ph type="dt" idx="11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sldNum" idx="12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9EA77FB-95A7-47A2-BF56-C3347491C9A9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Rectangle 6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188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189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 algn="ctr">
              <a:lnSpc>
                <a:spcPct val="80000"/>
              </a:lnSpc>
              <a:buNone/>
            </a:pPr>
            <a:r>
              <a:rPr lang="fr-FR" sz="5600" b="0" strike="noStrike" spc="-1">
                <a:solidFill>
                  <a:srgbClr val="B10C27"/>
                </a:solidFill>
                <a:latin typeface="Cambria"/>
              </a:rPr>
              <a:t>Modifiez le style du titre</a:t>
            </a:r>
            <a:endParaRPr lang="fr-FR" sz="5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ftr" idx="13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92" name="PlaceHolder 3"/>
          <p:cNvSpPr>
            <a:spLocks noGrp="1"/>
          </p:cNvSpPr>
          <p:nvPr>
            <p:ph type="dt" idx="14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sldNum" idx="15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22B7BAD-2DA3-4670-9D08-E28CD3DA0C7A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ectangle 6" hidden="1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232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233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234" name="Rectangle 9"/>
          <p:cNvSpPr/>
          <p:nvPr/>
        </p:nvSpPr>
        <p:spPr>
          <a:xfrm>
            <a:off x="7313760" y="0"/>
            <a:ext cx="41907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235" name="Connecteur droit 10"/>
          <p:cNvCxnSpPr/>
          <p:nvPr/>
        </p:nvCxnSpPr>
        <p:spPr>
          <a:xfrm>
            <a:off x="74656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236" name="Connecteur droit 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7923240" y="1643040"/>
            <a:ext cx="3123720" cy="27763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Modifiez le style du titre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38" name="Rectangle 14"/>
          <p:cNvSpPr/>
          <p:nvPr/>
        </p:nvSpPr>
        <p:spPr>
          <a:xfrm rot="120000">
            <a:off x="654480" y="532080"/>
            <a:ext cx="6103080" cy="5715360"/>
          </a:xfrm>
          <a:prstGeom prst="rect">
            <a:avLst/>
          </a:prstGeom>
          <a:solidFill>
            <a:schemeClr val="bg1"/>
          </a:solidFill>
          <a:ln w="190500">
            <a:noFill/>
          </a:ln>
          <a:effectLst>
            <a:outerShdw blurRad="88920" algn="ctr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745560" y="609480"/>
            <a:ext cx="5914440" cy="5562360"/>
          </a:xfrm>
          <a:prstGeom prst="rect">
            <a:avLst/>
          </a:prstGeom>
          <a:solidFill>
            <a:srgbClr val="EDEDED"/>
          </a:solidFill>
          <a:ln w="152280">
            <a:solidFill>
              <a:srgbClr val="FFFFFF"/>
            </a:solidFill>
            <a:miter/>
          </a:ln>
          <a:effectLst>
            <a:outerShdw blurRad="88920" rotWithShape="0">
              <a:srgbClr val="65150F">
                <a:alpha val="15000"/>
              </a:srgbClr>
            </a:outerShdw>
          </a:effectLst>
        </p:spPr>
        <p:txBody>
          <a:bodyPr lIns="90000" tIns="457200" rIns="90000" bIns="45000" anchor="t">
            <a:normAutofit/>
          </a:bodyPr>
          <a:lstStyle/>
          <a:p>
            <a:pPr indent="0" algn="ctr">
              <a:lnSpc>
                <a:spcPct val="90000"/>
              </a:lnSpc>
              <a:spcBef>
                <a:spcPts val="1800"/>
              </a:spcBef>
              <a:buNone/>
              <a:tabLst>
                <a:tab pos="0" algn="l"/>
              </a:tabLst>
            </a:pPr>
            <a:r>
              <a:rPr lang="fr-FR" sz="2400" b="0" strike="noStrike" spc="-1">
                <a:solidFill>
                  <a:srgbClr val="4D0511"/>
                </a:solidFill>
                <a:latin typeface="Cambria"/>
              </a:rPr>
              <a:t>Cliquez sur l'icône pour ajouter une image</a:t>
            </a:r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7923240" y="4424040"/>
            <a:ext cx="3123720" cy="1747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Modifier les styles du texte du masque</a:t>
            </a:r>
          </a:p>
        </p:txBody>
      </p:sp>
      <p:sp>
        <p:nvSpPr>
          <p:cNvPr id="241" name="PlaceHolder 4"/>
          <p:cNvSpPr>
            <a:spLocks noGrp="1"/>
          </p:cNvSpPr>
          <p:nvPr>
            <p:ph type="ftr" idx="16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242" name="PlaceHolder 5"/>
          <p:cNvSpPr>
            <a:spLocks noGrp="1"/>
          </p:cNvSpPr>
          <p:nvPr>
            <p:ph type="dt" idx="17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243" name="PlaceHolder 6"/>
          <p:cNvSpPr>
            <a:spLocks noGrp="1"/>
          </p:cNvSpPr>
          <p:nvPr>
            <p:ph type="sldNum" idx="18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272199A-75E6-4303-B659-6D9339DDBFB6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Rectangle 6" hidden="1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281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282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1522440" y="4843440"/>
            <a:ext cx="9143640" cy="94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 indent="0" algn="ctr">
              <a:lnSpc>
                <a:spcPct val="80000"/>
              </a:lnSpc>
              <a:buNone/>
            </a:pPr>
            <a:r>
              <a:rPr lang="fr-FR" sz="5600" b="0" strike="noStrike" spc="-1">
                <a:solidFill>
                  <a:srgbClr val="B10C27"/>
                </a:solidFill>
                <a:latin typeface="Cambria"/>
              </a:rPr>
              <a:t>Modifiez le style du titre</a:t>
            </a:r>
            <a:endParaRPr lang="fr-FR" sz="5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1852920" y="685800"/>
            <a:ext cx="2742840" cy="3913200"/>
          </a:xfrm>
          <a:prstGeom prst="rect">
            <a:avLst/>
          </a:prstGeom>
          <a:solidFill>
            <a:srgbClr val="F2F2F2"/>
          </a:solidFill>
          <a:ln w="127080">
            <a:noFill/>
          </a:ln>
          <a:effectLst>
            <a:outerShdw blurRad="88920" rotWithShape="0">
              <a:srgbClr val="65150F">
                <a:alpha val="15000"/>
              </a:srgbClr>
            </a:outerShdw>
          </a:effectLst>
        </p:spPr>
        <p:txBody>
          <a:bodyPr lIns="90000" tIns="457200" rIns="90000" bIns="45000" anchor="t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Cliquez sur l'icône pour ajouter une image</a:t>
            </a:r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4722840" y="685800"/>
            <a:ext cx="2742840" cy="3913200"/>
          </a:xfrm>
          <a:prstGeom prst="rect">
            <a:avLst/>
          </a:prstGeom>
          <a:solidFill>
            <a:srgbClr val="F2F2F2"/>
          </a:solidFill>
          <a:ln w="127080">
            <a:noFill/>
          </a:ln>
          <a:effectLst>
            <a:outerShdw blurRad="88920" rotWithShape="0">
              <a:srgbClr val="65150F">
                <a:alpha val="15000"/>
              </a:srgbClr>
            </a:outerShdw>
          </a:effectLst>
        </p:spPr>
        <p:txBody>
          <a:bodyPr tIns="45720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Cliquez sur l'icône pour ajouter une image</a:t>
            </a:r>
          </a:p>
        </p:txBody>
      </p:sp>
      <p:sp>
        <p:nvSpPr>
          <p:cNvPr id="286" name="PlaceHolder 4"/>
          <p:cNvSpPr>
            <a:spLocks noGrp="1"/>
          </p:cNvSpPr>
          <p:nvPr>
            <p:ph type="body"/>
          </p:nvPr>
        </p:nvSpPr>
        <p:spPr>
          <a:xfrm>
            <a:off x="7592400" y="685800"/>
            <a:ext cx="2742840" cy="3913200"/>
          </a:xfrm>
          <a:prstGeom prst="rect">
            <a:avLst/>
          </a:prstGeom>
          <a:solidFill>
            <a:srgbClr val="F2F2F2"/>
          </a:solidFill>
          <a:ln w="127080">
            <a:noFill/>
          </a:ln>
          <a:effectLst>
            <a:outerShdw blurRad="88920" rotWithShape="0">
              <a:srgbClr val="65150F">
                <a:alpha val="15000"/>
              </a:srgbClr>
            </a:outerShdw>
          </a:effectLst>
        </p:spPr>
        <p:txBody>
          <a:bodyPr tIns="45720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Cliquez sur l'icône pour ajouter une image</a:t>
            </a:r>
          </a:p>
        </p:txBody>
      </p:sp>
      <p:sp>
        <p:nvSpPr>
          <p:cNvPr id="287" name="PlaceHolder 5"/>
          <p:cNvSpPr>
            <a:spLocks noGrp="1"/>
          </p:cNvSpPr>
          <p:nvPr>
            <p:ph type="ftr" idx="19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288" name="PlaceHolder 6"/>
          <p:cNvSpPr>
            <a:spLocks noGrp="1"/>
          </p:cNvSpPr>
          <p:nvPr>
            <p:ph type="dt" idx="20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289" name="PlaceHolder 7"/>
          <p:cNvSpPr>
            <a:spLocks noGrp="1"/>
          </p:cNvSpPr>
          <p:nvPr>
            <p:ph type="sldNum" idx="21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62A7497-8972-4853-9868-FC804A598D56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Rectangle 6" hidden="1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327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328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 indent="0" algn="ctr">
              <a:lnSpc>
                <a:spcPct val="80000"/>
              </a:lnSpc>
              <a:buNone/>
            </a:pPr>
            <a:r>
              <a:rPr lang="fr-FR" sz="5600" b="0" strike="noStrike" spc="-1">
                <a:solidFill>
                  <a:srgbClr val="B10C27"/>
                </a:solidFill>
                <a:latin typeface="Cambria"/>
              </a:rPr>
              <a:t>Modifiez le style du titre</a:t>
            </a:r>
            <a:endParaRPr lang="fr-FR" sz="5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fr-FR" sz="2400" b="0" strike="noStrike" spc="-1">
                <a:solidFill>
                  <a:srgbClr val="75081A"/>
                </a:solidFill>
                <a:latin typeface="Cambria"/>
              </a:rPr>
              <a:t>Modifier les styles du texte du masque</a:t>
            </a:r>
            <a:endParaRPr lang="fr-FR" sz="24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 type="ftr" idx="22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332" name="PlaceHolder 4"/>
          <p:cNvSpPr>
            <a:spLocks noGrp="1"/>
          </p:cNvSpPr>
          <p:nvPr>
            <p:ph type="dt" idx="23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333" name="PlaceHolder 5"/>
          <p:cNvSpPr>
            <a:spLocks noGrp="1"/>
          </p:cNvSpPr>
          <p:nvPr>
            <p:ph type="sldNum" idx="24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B931AAD-5118-4BFD-9689-82A5643FF7F1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Rectangle 6"/>
          <p:cNvSpPr/>
          <p:nvPr/>
        </p:nvSpPr>
        <p:spPr>
          <a:xfrm>
            <a:off x="684360" y="0"/>
            <a:ext cx="10820160" cy="6857640"/>
          </a:xfrm>
          <a:prstGeom prst="rect">
            <a:avLst/>
          </a:prstGeom>
          <a:solidFill>
            <a:schemeClr val="bg1"/>
          </a:solidFill>
          <a:ln w="152400">
            <a:noFill/>
          </a:ln>
          <a:effectLst>
            <a:outerShdw blurRad="8892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371" name="Connecteur droit 7"/>
          <p:cNvCxnSpPr/>
          <p:nvPr/>
        </p:nvCxnSpPr>
        <p:spPr>
          <a:xfrm>
            <a:off x="8362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cxnSp>
        <p:nvCxnSpPr>
          <p:cNvPr id="372" name="Connecteur droit 8"/>
          <p:cNvCxnSpPr/>
          <p:nvPr/>
        </p:nvCxnSpPr>
        <p:spPr>
          <a:xfrm>
            <a:off x="11351880" y="0"/>
            <a:ext cx="360" cy="6858360"/>
          </a:xfrm>
          <a:prstGeom prst="straightConnector1">
            <a:avLst/>
          </a:prstGeom>
          <a:ln w="19050">
            <a:solidFill>
              <a:srgbClr val="EBA61D">
                <a:lumMod val="50000"/>
                <a:alpha val="15000"/>
              </a:srgbClr>
            </a:solidFill>
          </a:ln>
        </p:spPr>
      </p:cxnSp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1522440" y="318960"/>
            <a:ext cx="9143640" cy="1142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Modifiez le style du titre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1522440" y="1624320"/>
            <a:ext cx="4480200" cy="737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fr-FR" sz="2400" b="0" strike="noStrike" spc="-1">
                <a:solidFill>
                  <a:srgbClr val="B10C27"/>
                </a:solidFill>
                <a:latin typeface="Cambria"/>
              </a:rPr>
              <a:t>Modifier les styles du texte du masque</a:t>
            </a:r>
            <a:endParaRPr lang="fr-FR" sz="24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75" name="PlaceHolder 3"/>
          <p:cNvSpPr>
            <a:spLocks noGrp="1"/>
          </p:cNvSpPr>
          <p:nvPr>
            <p:ph type="body"/>
          </p:nvPr>
        </p:nvSpPr>
        <p:spPr>
          <a:xfrm>
            <a:off x="1522440" y="2438280"/>
            <a:ext cx="4480200" cy="3733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Modifier les styles du texte du masque</a:t>
            </a:r>
          </a:p>
          <a:p>
            <a:pPr marL="594360" lvl="1" indent="-228600">
              <a:lnSpc>
                <a:spcPct val="90000"/>
              </a:lnSpc>
              <a:spcBef>
                <a:spcPts val="1001"/>
              </a:spcBef>
              <a:buClr>
                <a:srgbClr val="4D0511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Deuxième niveau</a:t>
            </a:r>
          </a:p>
          <a:p>
            <a:pPr marL="914400" lvl="2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Troisième niveau</a:t>
            </a:r>
          </a:p>
          <a:p>
            <a:pPr marL="1234440" lvl="3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Quatrième niveau</a:t>
            </a:r>
          </a:p>
          <a:p>
            <a:pPr marL="1554480" lvl="4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Cinquième niveau</a:t>
            </a:r>
          </a:p>
        </p:txBody>
      </p:sp>
      <p:sp>
        <p:nvSpPr>
          <p:cNvPr id="376" name="PlaceHolder 4"/>
          <p:cNvSpPr>
            <a:spLocks noGrp="1"/>
          </p:cNvSpPr>
          <p:nvPr>
            <p:ph type="body"/>
          </p:nvPr>
        </p:nvSpPr>
        <p:spPr>
          <a:xfrm>
            <a:off x="6185880" y="1624320"/>
            <a:ext cx="4480200" cy="737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fr-FR" sz="2400" b="0" strike="noStrike" spc="-1">
                <a:solidFill>
                  <a:srgbClr val="B10C27"/>
                </a:solidFill>
                <a:latin typeface="Cambria"/>
              </a:rPr>
              <a:t>Modifier les styles du texte du masque</a:t>
            </a:r>
            <a:endParaRPr lang="fr-FR" sz="24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377" name="PlaceHolder 5"/>
          <p:cNvSpPr>
            <a:spLocks noGrp="1"/>
          </p:cNvSpPr>
          <p:nvPr>
            <p:ph type="body"/>
          </p:nvPr>
        </p:nvSpPr>
        <p:spPr>
          <a:xfrm>
            <a:off x="6185880" y="2438280"/>
            <a:ext cx="4480200" cy="3733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Modifier les styles du texte du masque</a:t>
            </a:r>
          </a:p>
          <a:p>
            <a:pPr marL="594360" lvl="1" indent="-228600">
              <a:lnSpc>
                <a:spcPct val="90000"/>
              </a:lnSpc>
              <a:spcBef>
                <a:spcPts val="1001"/>
              </a:spcBef>
              <a:buClr>
                <a:srgbClr val="4D0511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4D0511"/>
                </a:solidFill>
                <a:latin typeface="Cambria"/>
              </a:rPr>
              <a:t>Deuxième niveau</a:t>
            </a:r>
          </a:p>
          <a:p>
            <a:pPr marL="914400" lvl="2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600" b="0" strike="noStrike" spc="-1">
                <a:solidFill>
                  <a:srgbClr val="4D0511"/>
                </a:solidFill>
                <a:latin typeface="Cambria"/>
              </a:rPr>
              <a:t>Troisième niveau</a:t>
            </a:r>
          </a:p>
          <a:p>
            <a:pPr marL="1234440" lvl="3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Quatrième niveau</a:t>
            </a:r>
          </a:p>
          <a:p>
            <a:pPr marL="1554480" lvl="4" indent="-228600">
              <a:lnSpc>
                <a:spcPct val="90000"/>
              </a:lnSpc>
              <a:spcBef>
                <a:spcPts val="799"/>
              </a:spcBef>
              <a:buClr>
                <a:srgbClr val="4D0511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4D0511"/>
                </a:solidFill>
                <a:latin typeface="Cambria"/>
              </a:rPr>
              <a:t>Cinquième niveau</a:t>
            </a:r>
          </a:p>
        </p:txBody>
      </p:sp>
      <p:sp>
        <p:nvSpPr>
          <p:cNvPr id="378" name="PlaceHolder 6"/>
          <p:cNvSpPr>
            <a:spLocks noGrp="1"/>
          </p:cNvSpPr>
          <p:nvPr>
            <p:ph type="ftr" idx="25"/>
          </p:nvPr>
        </p:nvSpPr>
        <p:spPr>
          <a:xfrm>
            <a:off x="1508040" y="6400800"/>
            <a:ext cx="679608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fr-FR" sz="1400" b="0" strike="noStrike" spc="-1"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fr-F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379" name="PlaceHolder 7"/>
          <p:cNvSpPr>
            <a:spLocks noGrp="1"/>
          </p:cNvSpPr>
          <p:nvPr>
            <p:ph type="dt" idx="26"/>
          </p:nvPr>
        </p:nvSpPr>
        <p:spPr>
          <a:xfrm>
            <a:off x="8456760" y="6400800"/>
            <a:ext cx="116712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r>
              <a:rPr lang="fr-FR" sz="1100" b="0" strike="noStrike" spc="-1">
                <a:solidFill>
                  <a:srgbClr val="4D0511"/>
                </a:solidFill>
                <a:latin typeface="Cambria"/>
              </a:rPr>
              <a:t>&lt;date/time&gt;</a:t>
            </a:r>
            <a:endParaRPr lang="fr-FR" sz="1100" b="0" strike="noStrike" spc="-1">
              <a:latin typeface="Times New Roman"/>
            </a:endParaRPr>
          </a:p>
        </p:txBody>
      </p:sp>
      <p:sp>
        <p:nvSpPr>
          <p:cNvPr id="380" name="PlaceHolder 8"/>
          <p:cNvSpPr>
            <a:spLocks noGrp="1"/>
          </p:cNvSpPr>
          <p:nvPr>
            <p:ph type="sldNum" idx="27"/>
          </p:nvPr>
        </p:nvSpPr>
        <p:spPr>
          <a:xfrm>
            <a:off x="9752040" y="6400800"/>
            <a:ext cx="914040" cy="27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fr-FR" sz="1100" b="0" strike="noStrike" spc="-1">
                <a:solidFill>
                  <a:srgbClr val="4D0511"/>
                </a:solidFill>
                <a:latin typeface="Cambria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30A3F4B-A0C2-40B4-8D01-9EECE4BE1BF9}" type="slidenum">
              <a:rPr lang="fr-FR" sz="1100" b="0" strike="noStrike" spc="-1">
                <a:solidFill>
                  <a:srgbClr val="4D0511"/>
                </a:solidFill>
                <a:latin typeface="Cambria"/>
              </a:rPr>
              <a:t>‹N°›</a:t>
            </a:fld>
            <a:endParaRPr lang="fr-FR" sz="11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PlaceHolder 1"/>
          <p:cNvSpPr>
            <a:spLocks noGrp="1"/>
          </p:cNvSpPr>
          <p:nvPr>
            <p:ph type="title"/>
          </p:nvPr>
        </p:nvSpPr>
        <p:spPr>
          <a:xfrm>
            <a:off x="1522440" y="4843440"/>
            <a:ext cx="9143640" cy="9475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 indent="0" algn="ctr">
              <a:lnSpc>
                <a:spcPct val="80000"/>
              </a:lnSpc>
              <a:buNone/>
            </a:pPr>
            <a:r>
              <a:rPr lang="fr-FR" sz="5600" b="0" strike="noStrike" spc="-1">
                <a:solidFill>
                  <a:srgbClr val="B10C27"/>
                </a:solidFill>
                <a:latin typeface="Cambria"/>
              </a:rPr>
              <a:t>RECIPEASY</a:t>
            </a:r>
            <a:endParaRPr lang="fr-FR" sz="5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57" name="PlaceHolder 2"/>
          <p:cNvSpPr>
            <a:spLocks noGrp="1"/>
          </p:cNvSpPr>
          <p:nvPr>
            <p:ph type="subTitle"/>
          </p:nvPr>
        </p:nvSpPr>
        <p:spPr>
          <a:xfrm>
            <a:off x="1522440" y="5791320"/>
            <a:ext cx="9143640" cy="4568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 algn="ctr">
              <a:buNone/>
            </a:pPr>
            <a:endParaRPr lang="fr-FR" sz="3200" b="0" strike="noStrike" spc="-1">
              <a:latin typeface="Arial"/>
            </a:endParaRPr>
          </a:p>
        </p:txBody>
      </p:sp>
      <p:pic>
        <p:nvPicPr>
          <p:cNvPr id="558" name="Espace réservé d’image 6" descr="Panier de rempli de pommes"/>
          <p:cNvPicPr/>
          <p:nvPr/>
        </p:nvPicPr>
        <p:blipFill>
          <a:blip r:embed="rId3"/>
          <a:stretch/>
        </p:blipFill>
        <p:spPr>
          <a:xfrm>
            <a:off x="1634400" y="917640"/>
            <a:ext cx="2592000" cy="3314520"/>
          </a:xfrm>
          <a:prstGeom prst="rect">
            <a:avLst/>
          </a:prstGeom>
          <a:ln w="152400">
            <a:solidFill>
              <a:srgbClr val="FFFFFF"/>
            </a:solidFill>
            <a:miter/>
          </a:ln>
          <a:effectLst>
            <a:outerShdw blurRad="8892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</p:pic>
      <p:pic>
        <p:nvPicPr>
          <p:cNvPr id="559" name="Espace réservé d’image 7" descr="Photo en gros plan de bâtons de cannelle et de pommes à côté d’une pile d’assiettes et de fourchettes sur une table"/>
          <p:cNvPicPr/>
          <p:nvPr/>
        </p:nvPicPr>
        <p:blipFill>
          <a:blip r:embed="rId4"/>
          <a:stretch/>
        </p:blipFill>
        <p:spPr>
          <a:xfrm>
            <a:off x="4787640" y="917640"/>
            <a:ext cx="2592000" cy="3314520"/>
          </a:xfrm>
          <a:prstGeom prst="rect">
            <a:avLst/>
          </a:prstGeom>
          <a:ln w="152400">
            <a:solidFill>
              <a:srgbClr val="FFFFFF"/>
            </a:solidFill>
            <a:miter/>
          </a:ln>
          <a:effectLst>
            <a:outerShdw blurRad="8892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</p:pic>
      <p:pic>
        <p:nvPicPr>
          <p:cNvPr id="560" name="Espace réservé d’image 8" descr="Part de tarte aux pommes sur une assiette"/>
          <p:cNvPicPr/>
          <p:nvPr/>
        </p:nvPicPr>
        <p:blipFill>
          <a:blip r:embed="rId5"/>
          <a:stretch/>
        </p:blipFill>
        <p:spPr>
          <a:xfrm>
            <a:off x="7940520" y="917640"/>
            <a:ext cx="2592000" cy="3314520"/>
          </a:xfrm>
          <a:prstGeom prst="rect">
            <a:avLst/>
          </a:prstGeom>
          <a:ln w="152400">
            <a:solidFill>
              <a:srgbClr val="FFFFFF"/>
            </a:solidFill>
            <a:miter/>
          </a:ln>
          <a:effectLst>
            <a:outerShdw blurRad="8892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PlaceHolder 1"/>
          <p:cNvSpPr>
            <a:spLocks noGrp="1"/>
          </p:cNvSpPr>
          <p:nvPr>
            <p:ph type="title"/>
          </p:nvPr>
        </p:nvSpPr>
        <p:spPr>
          <a:xfrm>
            <a:off x="1522440" y="1643040"/>
            <a:ext cx="9143640" cy="2928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 algn="ctr">
              <a:lnSpc>
                <a:spcPct val="80000"/>
              </a:lnSpc>
              <a:buNone/>
            </a:pPr>
            <a:r>
              <a:rPr lang="fr-FR" sz="5600" b="0" strike="noStrike" spc="-1">
                <a:solidFill>
                  <a:srgbClr val="B10C27"/>
                </a:solidFill>
                <a:latin typeface="Cambria"/>
              </a:rPr>
              <a:t>Passons au run  !</a:t>
            </a:r>
            <a:endParaRPr lang="fr-FR" sz="5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88" name="PlaceHolder 2"/>
          <p:cNvSpPr>
            <a:spLocks noGrp="1"/>
          </p:cNvSpPr>
          <p:nvPr>
            <p:ph/>
          </p:nvPr>
        </p:nvSpPr>
        <p:spPr>
          <a:xfrm>
            <a:off x="1522440" y="4572000"/>
            <a:ext cx="9143640" cy="1066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PlaceHolder 1"/>
          <p:cNvSpPr>
            <a:spLocks noGrp="1"/>
          </p:cNvSpPr>
          <p:nvPr>
            <p:ph type="title"/>
          </p:nvPr>
        </p:nvSpPr>
        <p:spPr>
          <a:xfrm>
            <a:off x="1522440" y="318960"/>
            <a:ext cx="9143640" cy="1142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Qu’est-ce que c’est ?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62" name="PlaceHolder 2"/>
          <p:cNvSpPr>
            <a:spLocks noGrp="1"/>
          </p:cNvSpPr>
          <p:nvPr>
            <p:ph/>
          </p:nvPr>
        </p:nvSpPr>
        <p:spPr>
          <a:xfrm>
            <a:off x="1522440" y="1643040"/>
            <a:ext cx="9143640" cy="4528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Une interface qui vous propose des plats</a:t>
            </a:r>
          </a:p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Dotée d’une IA de reconnaissance</a:t>
            </a:r>
          </a:p>
          <a:p>
            <a:pPr indent="0">
              <a:lnSpc>
                <a:spcPct val="90000"/>
              </a:lnSpc>
              <a:spcBef>
                <a:spcPts val="1800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  <a:p>
            <a:pPr indent="0">
              <a:lnSpc>
                <a:spcPct val="90000"/>
              </a:lnSpc>
              <a:spcBef>
                <a:spcPts val="1800"/>
              </a:spcBef>
              <a:buNone/>
            </a:pPr>
            <a:endParaRPr lang="fr-FR" sz="2000" b="0" strike="noStrike" spc="-1">
              <a:solidFill>
                <a:srgbClr val="4D0511"/>
              </a:solidFill>
              <a:latin typeface="Cambr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PlaceHolder 1"/>
          <p:cNvSpPr>
            <a:spLocks noGrp="1"/>
          </p:cNvSpPr>
          <p:nvPr>
            <p:ph type="title"/>
          </p:nvPr>
        </p:nvSpPr>
        <p:spPr>
          <a:xfrm>
            <a:off x="2995560" y="318960"/>
            <a:ext cx="7670520" cy="1142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 dirty="0">
                <a:solidFill>
                  <a:srgbClr val="B10C27"/>
                </a:solidFill>
                <a:latin typeface="Cambria"/>
              </a:rPr>
              <a:t>Pourquoi créer </a:t>
            </a:r>
            <a:r>
              <a:rPr lang="fr-FR" sz="3600" b="0" strike="noStrike" spc="-1" dirty="0" err="1">
                <a:solidFill>
                  <a:srgbClr val="B10C27"/>
                </a:solidFill>
                <a:latin typeface="Cambria"/>
              </a:rPr>
              <a:t>Recipeasy</a:t>
            </a:r>
            <a:r>
              <a:rPr lang="fr-FR" sz="3600" b="0" strike="noStrike" spc="-1" dirty="0">
                <a:solidFill>
                  <a:srgbClr val="B10C27"/>
                </a:solidFill>
                <a:latin typeface="Cambria"/>
              </a:rPr>
              <a:t> ?</a:t>
            </a:r>
            <a:endParaRPr lang="fr-FR" sz="3600" b="0" strike="noStrike" spc="-1" dirty="0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64" name="PlaceHolder 2"/>
          <p:cNvSpPr>
            <a:spLocks noGrp="1"/>
          </p:cNvSpPr>
          <p:nvPr>
            <p:ph/>
          </p:nvPr>
        </p:nvSpPr>
        <p:spPr>
          <a:xfrm>
            <a:off x="2995560" y="1643040"/>
            <a:ext cx="7670520" cy="4528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Manque d’inspiration</a:t>
            </a:r>
          </a:p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Manque de temps</a:t>
            </a:r>
          </a:p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Pour une meilleure organisation</a:t>
            </a:r>
          </a:p>
        </p:txBody>
      </p:sp>
      <p:pic>
        <p:nvPicPr>
          <p:cNvPr id="565" name="Espace réservé d’image  1" descr="Part de tarte aux pommes sur une assiette"/>
          <p:cNvPicPr/>
          <p:nvPr/>
        </p:nvPicPr>
        <p:blipFill>
          <a:blip r:embed="rId3"/>
          <a:stretch/>
        </p:blipFill>
        <p:spPr>
          <a:xfrm>
            <a:off x="466560" y="275040"/>
            <a:ext cx="1333440" cy="1704960"/>
          </a:xfrm>
          <a:prstGeom prst="rect">
            <a:avLst/>
          </a:prstGeom>
          <a:ln w="152400">
            <a:solidFill>
              <a:srgbClr val="FFFFFF"/>
            </a:solidFill>
            <a:miter/>
          </a:ln>
          <a:effectLst>
            <a:outerShdw blurRad="8892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/>
          <p:cNvSpPr>
            <a:spLocks noGrp="1"/>
          </p:cNvSpPr>
          <p:nvPr>
            <p:ph type="title"/>
          </p:nvPr>
        </p:nvSpPr>
        <p:spPr>
          <a:xfrm>
            <a:off x="1522440" y="318960"/>
            <a:ext cx="9143640" cy="1142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Quel est le principe?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67" name="PlaceHolder 2"/>
          <p:cNvSpPr>
            <a:spLocks noGrp="1"/>
          </p:cNvSpPr>
          <p:nvPr>
            <p:ph/>
          </p:nvPr>
        </p:nvSpPr>
        <p:spPr>
          <a:xfrm>
            <a:off x="1625400" y="4258440"/>
            <a:ext cx="1104120" cy="15984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68000" lnSpcReduction="10000"/>
          </a:bodyPr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Premier point ici</a:t>
            </a:r>
          </a:p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Deuxième point ici</a:t>
            </a:r>
          </a:p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Troisième point ici</a:t>
            </a:r>
          </a:p>
        </p:txBody>
      </p:sp>
      <p:graphicFrame>
        <p:nvGraphicFramePr>
          <p:cNvPr id="2" name="Diagram1"/>
          <p:cNvGraphicFramePr/>
          <p:nvPr>
            <p:extLst>
              <p:ext uri="{D42A27DB-BD31-4B8C-83A1-F6EECF244321}">
                <p14:modId xmlns:p14="http://schemas.microsoft.com/office/powerpoint/2010/main" val="3023092072"/>
              </p:ext>
            </p:extLst>
          </p:nvPr>
        </p:nvGraphicFramePr>
        <p:xfrm>
          <a:off x="6186600" y="1643040"/>
          <a:ext cx="4479480" cy="452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68" name="Picture 2" descr="Ce plat de pâtes au four fait 40 millions de vues | gourmandiz.be"/>
          <p:cNvPicPr/>
          <p:nvPr/>
        </p:nvPicPr>
        <p:blipFill>
          <a:blip r:embed="rId8"/>
          <a:stretch/>
        </p:blipFill>
        <p:spPr>
          <a:xfrm>
            <a:off x="1053720" y="4118040"/>
            <a:ext cx="3630240" cy="2420640"/>
          </a:xfrm>
          <a:prstGeom prst="rect">
            <a:avLst/>
          </a:prstGeom>
          <a:ln w="0">
            <a:noFill/>
          </a:ln>
        </p:spPr>
      </p:pic>
      <p:pic>
        <p:nvPicPr>
          <p:cNvPr id="569" name="Picture 4" descr="Comment mieux faire ses courses ? Quelques astuces"/>
          <p:cNvPicPr/>
          <p:nvPr/>
        </p:nvPicPr>
        <p:blipFill>
          <a:blip r:embed="rId9"/>
          <a:stretch/>
        </p:blipFill>
        <p:spPr>
          <a:xfrm>
            <a:off x="1031760" y="1822680"/>
            <a:ext cx="3646080" cy="2225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PlaceHolder 1"/>
          <p:cNvSpPr>
            <a:spLocks noGrp="1"/>
          </p:cNvSpPr>
          <p:nvPr>
            <p:ph type="title"/>
          </p:nvPr>
        </p:nvSpPr>
        <p:spPr>
          <a:xfrm>
            <a:off x="1522440" y="1219320"/>
            <a:ext cx="9143640" cy="6973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 algn="ctr">
              <a:lnSpc>
                <a:spcPct val="80000"/>
              </a:lnSpc>
              <a:buNone/>
            </a:pPr>
            <a:r>
              <a:rPr lang="fr-FR" sz="5600" b="0" strike="noStrike" spc="-1">
                <a:solidFill>
                  <a:srgbClr val="B10C27"/>
                </a:solidFill>
                <a:latin typeface="Cambria"/>
              </a:rPr>
              <a:t>Comment ça marche ?</a:t>
            </a:r>
            <a:endParaRPr lang="fr-FR" sz="5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71" name="PlaceHolder 2"/>
          <p:cNvSpPr>
            <a:spLocks noGrp="1"/>
          </p:cNvSpPr>
          <p:nvPr>
            <p:ph type="subTitle"/>
          </p:nvPr>
        </p:nvSpPr>
        <p:spPr>
          <a:xfrm>
            <a:off x="1522440" y="2277000"/>
            <a:ext cx="9143640" cy="3361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43080" indent="-343080">
              <a:lnSpc>
                <a:spcPct val="90000"/>
              </a:lnSpc>
              <a:buClr>
                <a:srgbClr val="4D0511"/>
              </a:buClr>
              <a:buFont typeface="StarSymbol"/>
              <a:buChar char="-"/>
            </a:pPr>
            <a:r>
              <a:rPr lang="fr-FR" sz="2400" b="0" strike="noStrike" spc="-1" dirty="0">
                <a:solidFill>
                  <a:srgbClr val="75081A"/>
                </a:solidFill>
                <a:latin typeface="Cambria"/>
              </a:rPr>
              <a:t>Aliments stockés dans le frigo virtuel</a:t>
            </a:r>
            <a:endParaRPr lang="fr-FR" sz="2400" b="0" strike="noStrike" spc="-1" dirty="0">
              <a:latin typeface="Arial"/>
            </a:endParaRPr>
          </a:p>
          <a:p>
            <a:pPr marL="343080" indent="-343080">
              <a:lnSpc>
                <a:spcPct val="90000"/>
              </a:lnSpc>
              <a:buClr>
                <a:srgbClr val="4D0511"/>
              </a:buClr>
              <a:buFont typeface="StarSymbol"/>
              <a:buChar char="-"/>
            </a:pPr>
            <a:r>
              <a:rPr lang="fr-FR" sz="2400" b="0" strike="noStrike" spc="-1" dirty="0">
                <a:solidFill>
                  <a:srgbClr val="75081A"/>
                </a:solidFill>
                <a:latin typeface="Cambria"/>
              </a:rPr>
              <a:t>Mise en lien avec une base de donnée de recettes</a:t>
            </a:r>
            <a:endParaRPr lang="fr-FR" sz="2400" b="0" strike="noStrike" spc="-1" dirty="0">
              <a:latin typeface="Arial"/>
            </a:endParaRPr>
          </a:p>
          <a:p>
            <a:pPr marL="343080" indent="-343080">
              <a:lnSpc>
                <a:spcPct val="90000"/>
              </a:lnSpc>
              <a:buClr>
                <a:srgbClr val="4D0511"/>
              </a:buClr>
              <a:buFont typeface="StarSymbol"/>
              <a:buChar char="-"/>
            </a:pPr>
            <a:r>
              <a:rPr lang="fr-FR" sz="2400" b="0" strike="noStrike" spc="-1" dirty="0">
                <a:solidFill>
                  <a:srgbClr val="75081A"/>
                </a:solidFill>
                <a:latin typeface="Cambria"/>
              </a:rPr>
              <a:t>Proposition d’une recette si des éléments importants </a:t>
            </a:r>
            <a:r>
              <a:rPr lang="fr-FR" sz="2400" b="0" strike="noStrike" spc="-1">
                <a:solidFill>
                  <a:srgbClr val="75081A"/>
                </a:solidFill>
                <a:latin typeface="Cambria"/>
              </a:rPr>
              <a:t>de cette même </a:t>
            </a:r>
            <a:r>
              <a:rPr lang="fr-FR" sz="2400" b="0" strike="noStrike" spc="-1" dirty="0">
                <a:solidFill>
                  <a:srgbClr val="75081A"/>
                </a:solidFill>
                <a:latin typeface="Cambria"/>
              </a:rPr>
              <a:t>recette </a:t>
            </a:r>
            <a:r>
              <a:rPr lang="fr-FR" sz="2400" b="0" strike="noStrike" spc="-1">
                <a:solidFill>
                  <a:srgbClr val="75081A"/>
                </a:solidFill>
                <a:latin typeface="Cambria"/>
              </a:rPr>
              <a:t>sont présents dans </a:t>
            </a:r>
            <a:r>
              <a:rPr lang="fr-FR" sz="2400" b="0" strike="noStrike" spc="-1" dirty="0">
                <a:solidFill>
                  <a:srgbClr val="75081A"/>
                </a:solidFill>
                <a:latin typeface="Cambria"/>
              </a:rPr>
              <a:t>le frigo</a:t>
            </a:r>
            <a:endParaRPr lang="fr-FR" sz="2400" b="0" strike="noStrike" spc="-1" dirty="0">
              <a:latin typeface="Arial"/>
            </a:endParaRPr>
          </a:p>
          <a:p>
            <a:pPr marL="343080" indent="-343080">
              <a:lnSpc>
                <a:spcPct val="90000"/>
              </a:lnSpc>
              <a:buClr>
                <a:srgbClr val="4D0511"/>
              </a:buClr>
              <a:buFont typeface="StarSymbol"/>
              <a:buChar char="-"/>
            </a:pPr>
            <a:r>
              <a:rPr lang="fr-FR" sz="2400" b="0" strike="noStrike" spc="-1" dirty="0">
                <a:solidFill>
                  <a:srgbClr val="75081A"/>
                </a:solidFill>
                <a:latin typeface="Cambria"/>
              </a:rPr>
              <a:t>Reconnaissance des aliments</a:t>
            </a:r>
            <a:endParaRPr lang="fr-FR" sz="2400" b="0" strike="noStrike" spc="-1" dirty="0">
              <a:latin typeface="Arial"/>
            </a:endParaRPr>
          </a:p>
          <a:p>
            <a:pPr marL="343080" indent="-343080">
              <a:lnSpc>
                <a:spcPct val="90000"/>
              </a:lnSpc>
              <a:buClr>
                <a:srgbClr val="4D0511"/>
              </a:buClr>
              <a:buFont typeface="StarSymbol"/>
              <a:buChar char="-"/>
            </a:pPr>
            <a:r>
              <a:rPr lang="fr-FR" sz="2400" b="0" strike="noStrike" spc="-1" dirty="0">
                <a:solidFill>
                  <a:srgbClr val="75081A"/>
                </a:solidFill>
                <a:latin typeface="Cambria"/>
              </a:rPr>
              <a:t>Interface : </a:t>
            </a:r>
            <a:r>
              <a:rPr lang="fr-FR" sz="2400" b="0" strike="noStrike" spc="-1" dirty="0" err="1">
                <a:solidFill>
                  <a:srgbClr val="75081A"/>
                </a:solidFill>
                <a:latin typeface="Cambria"/>
              </a:rPr>
              <a:t>PyQT</a:t>
            </a:r>
            <a:endParaRPr lang="fr-FR" sz="24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PlaceHolder 1"/>
          <p:cNvSpPr>
            <a:spLocks noGrp="1"/>
          </p:cNvSpPr>
          <p:nvPr>
            <p:ph type="title"/>
          </p:nvPr>
        </p:nvSpPr>
        <p:spPr>
          <a:xfrm>
            <a:off x="2995560" y="318960"/>
            <a:ext cx="7670520" cy="1142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Utilisation des IA génératives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73" name="PlaceHolder 2"/>
          <p:cNvSpPr>
            <a:spLocks noGrp="1"/>
          </p:cNvSpPr>
          <p:nvPr>
            <p:ph/>
          </p:nvPr>
        </p:nvSpPr>
        <p:spPr>
          <a:xfrm>
            <a:off x="2995560" y="1643040"/>
            <a:ext cx="7670520" cy="4528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Structuration du code</a:t>
            </a:r>
          </a:p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Utilisation de l’interface</a:t>
            </a:r>
          </a:p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rgbClr val="4D0511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Aide pour créer une IA de reconnaissance</a:t>
            </a:r>
          </a:p>
        </p:txBody>
      </p:sp>
      <p:pic>
        <p:nvPicPr>
          <p:cNvPr id="574" name="Picture 2" descr="ChatGPT Logo transparent PNG - StickPNG"/>
          <p:cNvPicPr/>
          <p:nvPr/>
        </p:nvPicPr>
        <p:blipFill>
          <a:blip r:embed="rId3"/>
          <a:srcRect l="12716" r="12716"/>
          <a:stretch/>
        </p:blipFill>
        <p:spPr>
          <a:xfrm rot="180000">
            <a:off x="358920" y="279360"/>
            <a:ext cx="1392480" cy="1893240"/>
          </a:xfrm>
          <a:prstGeom prst="rect">
            <a:avLst/>
          </a:prstGeom>
          <a:ln w="76200">
            <a:solidFill>
              <a:srgbClr val="FFFFFF"/>
            </a:solidFill>
            <a:miter/>
          </a:ln>
          <a:effectLst>
            <a:outerShdw blurRad="63360" algn="ctr" rotWithShape="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PlaceHolder 1"/>
          <p:cNvSpPr>
            <a:spLocks noGrp="1"/>
          </p:cNvSpPr>
          <p:nvPr>
            <p:ph type="title"/>
          </p:nvPr>
        </p:nvSpPr>
        <p:spPr>
          <a:xfrm>
            <a:off x="1522440" y="318960"/>
            <a:ext cx="9143640" cy="1142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Intégration d’une IA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pic>
        <p:nvPicPr>
          <p:cNvPr id="576" name="Image 575"/>
          <p:cNvPicPr/>
          <p:nvPr/>
        </p:nvPicPr>
        <p:blipFill>
          <a:blip r:embed="rId2"/>
          <a:stretch/>
        </p:blipFill>
        <p:spPr>
          <a:xfrm>
            <a:off x="1591920" y="2700000"/>
            <a:ext cx="1108080" cy="1800000"/>
          </a:xfrm>
          <a:prstGeom prst="rect">
            <a:avLst/>
          </a:prstGeom>
          <a:ln w="0">
            <a:noFill/>
          </a:ln>
        </p:spPr>
      </p:pic>
      <p:pic>
        <p:nvPicPr>
          <p:cNvPr id="577" name="Image 576"/>
          <p:cNvPicPr/>
          <p:nvPr/>
        </p:nvPicPr>
        <p:blipFill>
          <a:blip r:embed="rId2"/>
          <a:stretch/>
        </p:blipFill>
        <p:spPr>
          <a:xfrm>
            <a:off x="2851920" y="2700000"/>
            <a:ext cx="1108080" cy="1800000"/>
          </a:xfrm>
          <a:prstGeom prst="rect">
            <a:avLst/>
          </a:prstGeom>
          <a:ln w="0">
            <a:noFill/>
          </a:ln>
        </p:spPr>
      </p:pic>
      <p:pic>
        <p:nvPicPr>
          <p:cNvPr id="578" name="Image 577"/>
          <p:cNvPicPr/>
          <p:nvPr/>
        </p:nvPicPr>
        <p:blipFill>
          <a:blip r:embed="rId3"/>
          <a:stretch/>
        </p:blipFill>
        <p:spPr>
          <a:xfrm>
            <a:off x="5906160" y="1980000"/>
            <a:ext cx="4533840" cy="2960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PlaceHolder 1"/>
          <p:cNvSpPr>
            <a:spLocks noGrp="1"/>
          </p:cNvSpPr>
          <p:nvPr>
            <p:ph type="title"/>
          </p:nvPr>
        </p:nvSpPr>
        <p:spPr>
          <a:xfrm>
            <a:off x="1196280" y="360000"/>
            <a:ext cx="3123720" cy="9000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Interface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80" name="PlaceHolder 2"/>
          <p:cNvSpPr>
            <a:spLocks noGrp="1"/>
          </p:cNvSpPr>
          <p:nvPr>
            <p:ph/>
          </p:nvPr>
        </p:nvSpPr>
        <p:spPr>
          <a:xfrm>
            <a:off x="1080000" y="1893960"/>
            <a:ext cx="6476760" cy="5486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4D0511"/>
                </a:solidFill>
                <a:latin typeface="Cambria"/>
              </a:rPr>
              <a:t>Souhait de ne pas utiliser Tkinter</a:t>
            </a:r>
          </a:p>
        </p:txBody>
      </p:sp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C837532A-040D-4CC8-A67D-AD304B6D71F6}"/>
              </a:ext>
            </a:extLst>
          </p:cNvPr>
          <p:cNvPicPr>
            <a:picLocks noGrp="1" noChangeAspect="1"/>
          </p:cNvPicPr>
          <p:nvPr>
            <p:ph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293" y="2362199"/>
            <a:ext cx="5103907" cy="3974667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PlaceHolder 1"/>
          <p:cNvSpPr>
            <a:spLocks noGrp="1"/>
          </p:cNvSpPr>
          <p:nvPr>
            <p:ph type="title"/>
          </p:nvPr>
        </p:nvSpPr>
        <p:spPr>
          <a:xfrm>
            <a:off x="1522440" y="318960"/>
            <a:ext cx="9143640" cy="1142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indent="0">
              <a:lnSpc>
                <a:spcPct val="85000"/>
              </a:lnSpc>
              <a:buNone/>
            </a:pPr>
            <a:r>
              <a:rPr lang="fr-FR" sz="3600" b="0" strike="noStrike" spc="-1">
                <a:solidFill>
                  <a:srgbClr val="B10C27"/>
                </a:solidFill>
                <a:latin typeface="Cambria"/>
              </a:rPr>
              <a:t>Structure du code</a:t>
            </a:r>
            <a:endParaRPr lang="fr-FR" sz="3600" b="0" strike="noStrike" spc="-1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83" name="PlaceHolder 2"/>
          <p:cNvSpPr>
            <a:spLocks noGrp="1"/>
          </p:cNvSpPr>
          <p:nvPr>
            <p:ph/>
          </p:nvPr>
        </p:nvSpPr>
        <p:spPr>
          <a:xfrm>
            <a:off x="1522440" y="1624320"/>
            <a:ext cx="4480200" cy="737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indent="0">
              <a:lnSpc>
                <a:spcPct val="90000"/>
              </a:lnSpc>
              <a:tabLst>
                <a:tab pos="0" algn="l"/>
              </a:tabLst>
            </a:pPr>
            <a:r>
              <a:rPr lang="fr-FR" sz="2400" b="0" strike="noStrike" spc="-1" dirty="0">
                <a:solidFill>
                  <a:srgbClr val="B10C27"/>
                </a:solidFill>
                <a:latin typeface="Cambria"/>
              </a:rPr>
              <a:t>- 1 fonction globale qui traite de l’interface</a:t>
            </a:r>
          </a:p>
        </p:txBody>
      </p:sp>
      <p:sp>
        <p:nvSpPr>
          <p:cNvPr id="584" name="PlaceHolder 3"/>
          <p:cNvSpPr>
            <a:spLocks noGrp="1"/>
          </p:cNvSpPr>
          <p:nvPr>
            <p:ph/>
          </p:nvPr>
        </p:nvSpPr>
        <p:spPr>
          <a:xfrm>
            <a:off x="1522440" y="2566440"/>
            <a:ext cx="4480200" cy="3733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r>
              <a:rPr lang="fr-FR" sz="2000" b="0" strike="noStrike" spc="-1" dirty="0">
                <a:solidFill>
                  <a:srgbClr val="B10C27"/>
                </a:solidFill>
                <a:latin typeface="Cambria"/>
              </a:rPr>
              <a:t>- 1 Dictionnair</a:t>
            </a:r>
            <a:r>
              <a:rPr lang="fr-FR" sz="2000" spc="-1" dirty="0">
                <a:solidFill>
                  <a:srgbClr val="B10C27"/>
                </a:solidFill>
                <a:latin typeface="Cambria"/>
              </a:rPr>
              <a:t>e de recettes</a:t>
            </a:r>
            <a:endParaRPr lang="fr-FR" sz="2000" b="0" strike="noStrike" spc="-1" dirty="0">
              <a:solidFill>
                <a:srgbClr val="4D0511"/>
              </a:solidFill>
              <a:latin typeface="Cambria"/>
            </a:endParaRPr>
          </a:p>
        </p:txBody>
      </p:sp>
      <p:sp>
        <p:nvSpPr>
          <p:cNvPr id="585" name="PlaceHolder 4"/>
          <p:cNvSpPr>
            <a:spLocks noGrp="1"/>
          </p:cNvSpPr>
          <p:nvPr>
            <p:ph/>
          </p:nvPr>
        </p:nvSpPr>
        <p:spPr>
          <a:xfrm>
            <a:off x="6185880" y="1624320"/>
            <a:ext cx="4480200" cy="737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indent="0">
              <a:lnSpc>
                <a:spcPct val="90000"/>
              </a:lnSpc>
              <a:tabLst>
                <a:tab pos="0" algn="l"/>
              </a:tabLst>
            </a:pPr>
            <a:r>
              <a:rPr lang="fr-FR" sz="2400" b="0" strike="noStrike" spc="-1">
                <a:solidFill>
                  <a:srgbClr val="B10C27"/>
                </a:solidFill>
                <a:latin typeface="Cambria"/>
              </a:rPr>
              <a:t>- 1 fonction qui reconnaît les aliments par IA</a:t>
            </a:r>
          </a:p>
        </p:txBody>
      </p:sp>
      <p:sp>
        <p:nvSpPr>
          <p:cNvPr id="586" name="PlaceHolder 5"/>
          <p:cNvSpPr>
            <a:spLocks noGrp="1"/>
          </p:cNvSpPr>
          <p:nvPr>
            <p:ph/>
          </p:nvPr>
        </p:nvSpPr>
        <p:spPr>
          <a:xfrm>
            <a:off x="6185880" y="2438280"/>
            <a:ext cx="4480200" cy="3733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r>
              <a:rPr lang="fr-FR" sz="2000" b="0" strike="noStrike" spc="-1" dirty="0">
                <a:solidFill>
                  <a:srgbClr val="4D0511"/>
                </a:solidFill>
                <a:latin typeface="Cambria"/>
              </a:rPr>
              <a:t> </a:t>
            </a:r>
            <a:r>
              <a:rPr lang="fr-FR" sz="2000" b="0" strike="noStrike" spc="-1" dirty="0">
                <a:solidFill>
                  <a:srgbClr val="B10C27"/>
                </a:solidFill>
                <a:latin typeface="Cambria"/>
              </a:rPr>
              <a:t>- 1 dictionnaire des aliments (pour le moment pas utilisé)</a:t>
            </a: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fr-FR" sz="2000" b="0" strike="noStrike" spc="-1" dirty="0">
              <a:solidFill>
                <a:srgbClr val="4D0511"/>
              </a:solidFill>
              <a:latin typeface="Cambria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2B24566-B47D-4215-8393-25A0754E61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359" y="3628320"/>
            <a:ext cx="4279961" cy="120810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8CAD6AF-085B-4E74-9EAC-FE9C936CDA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200" y="3216011"/>
            <a:ext cx="4443875" cy="24344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p15="http://schemas.microsoft.com/office/powerpoint/2012/main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Gastronomie 16x9">
  <a:themeElements>
    <a:clrScheme name="FoodGourmet">
      <a:dk1>
        <a:srgbClr val="4D0511"/>
      </a:dk1>
      <a:lt1>
        <a:srgbClr val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Nourriture  préparation à la présentation (grand écran)</Template>
  <TotalTime>86</TotalTime>
  <Words>203</Words>
  <Application>Microsoft Office PowerPoint</Application>
  <PresentationFormat>Personnalisé</PresentationFormat>
  <Paragraphs>45</Paragraphs>
  <Slides>10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12</vt:i4>
      </vt:variant>
      <vt:variant>
        <vt:lpstr>Titres des diapositives</vt:lpstr>
      </vt:variant>
      <vt:variant>
        <vt:i4>10</vt:i4>
      </vt:variant>
    </vt:vector>
  </HeadingPairs>
  <TitlesOfParts>
    <vt:vector size="29" baseType="lpstr">
      <vt:lpstr>Arial</vt:lpstr>
      <vt:lpstr>Cambria</vt:lpstr>
      <vt:lpstr>DejaVu Sans</vt:lpstr>
      <vt:lpstr>StarSymbol</vt:lpstr>
      <vt:lpstr>Symbol</vt:lpstr>
      <vt:lpstr>Times New Roman</vt:lpstr>
      <vt:lpstr>Wingdings</vt:lpstr>
      <vt:lpstr>Gastronomie 16x9</vt:lpstr>
      <vt:lpstr>Gastronomie 16x9</vt:lpstr>
      <vt:lpstr>Gastronomie 16x9</vt:lpstr>
      <vt:lpstr>Gastronomie 16x9</vt:lpstr>
      <vt:lpstr>Gastronomie 16x9</vt:lpstr>
      <vt:lpstr>Gastronomie 16x9</vt:lpstr>
      <vt:lpstr>Gastronomie 16x9</vt:lpstr>
      <vt:lpstr>Gastronomie 16x9</vt:lpstr>
      <vt:lpstr>Gastronomie 16x9</vt:lpstr>
      <vt:lpstr>Gastronomie 16x9</vt:lpstr>
      <vt:lpstr>Gastronomie 16x9</vt:lpstr>
      <vt:lpstr>Gastronomie 16x9</vt:lpstr>
      <vt:lpstr>RECIPEASY</vt:lpstr>
      <vt:lpstr>Qu’est-ce que c’est ?</vt:lpstr>
      <vt:lpstr>Pourquoi créer Recipeasy ?</vt:lpstr>
      <vt:lpstr>Quel est le principe?</vt:lpstr>
      <vt:lpstr>Comment ça marche ?</vt:lpstr>
      <vt:lpstr>Utilisation des IA génératives</vt:lpstr>
      <vt:lpstr>Intégration d’une IA</vt:lpstr>
      <vt:lpstr>Interface</vt:lpstr>
      <vt:lpstr>Structure du code</vt:lpstr>
      <vt:lpstr>Passons au run 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RECIPEASY</dc:title>
  <dc:subject/>
  <dc:creator>causse1</dc:creator>
  <dc:description/>
  <cp:lastModifiedBy>causse1</cp:lastModifiedBy>
  <cp:revision>10</cp:revision>
  <dcterms:created xsi:type="dcterms:W3CDTF">2025-05-23T10:21:16Z</dcterms:created>
  <dcterms:modified xsi:type="dcterms:W3CDTF">2025-05-26T08:49:50Z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12</vt:i4>
  </property>
  <property fmtid="{D5CDD505-2E9C-101B-9397-08002B2CF9AE}" pid="3" name="PresentationFormat">
    <vt:lpwstr>Personnalisé</vt:lpwstr>
  </property>
  <property fmtid="{D5CDD505-2E9C-101B-9397-08002B2CF9AE}" pid="4" name="Slides">
    <vt:i4>16</vt:i4>
  </property>
</Properties>
</file>